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93" r:id="rId4"/>
    <p:sldMasterId id="2147483742" r:id="rId5"/>
    <p:sldMasterId id="2147483763" r:id="rId6"/>
  </p:sldMasterIdLst>
  <p:notesMasterIdLst>
    <p:notesMasterId r:id="rId57"/>
  </p:notesMasterIdLst>
  <p:sldIdLst>
    <p:sldId id="328" r:id="rId7"/>
    <p:sldId id="404" r:id="rId8"/>
    <p:sldId id="407" r:id="rId9"/>
    <p:sldId id="391" r:id="rId10"/>
    <p:sldId id="408" r:id="rId11"/>
    <p:sldId id="460" r:id="rId12"/>
    <p:sldId id="393" r:id="rId13"/>
    <p:sldId id="461" r:id="rId14"/>
    <p:sldId id="409" r:id="rId15"/>
    <p:sldId id="410" r:id="rId16"/>
    <p:sldId id="457" r:id="rId17"/>
    <p:sldId id="458" r:id="rId18"/>
    <p:sldId id="459" r:id="rId19"/>
    <p:sldId id="456" r:id="rId20"/>
    <p:sldId id="428" r:id="rId21"/>
    <p:sldId id="429" r:id="rId22"/>
    <p:sldId id="395" r:id="rId23"/>
    <p:sldId id="360" r:id="rId24"/>
    <p:sldId id="510" r:id="rId25"/>
    <p:sldId id="613" r:id="rId26"/>
    <p:sldId id="519" r:id="rId27"/>
    <p:sldId id="614" r:id="rId28"/>
    <p:sldId id="520" r:id="rId29"/>
    <p:sldId id="615" r:id="rId30"/>
    <p:sldId id="525" r:id="rId31"/>
    <p:sldId id="526" r:id="rId32"/>
    <p:sldId id="363" r:id="rId33"/>
    <p:sldId id="397" r:id="rId34"/>
    <p:sldId id="368" r:id="rId35"/>
    <p:sldId id="369" r:id="rId36"/>
    <p:sldId id="371" r:id="rId37"/>
    <p:sldId id="373" r:id="rId38"/>
    <p:sldId id="351" r:id="rId39"/>
    <p:sldId id="403" r:id="rId40"/>
    <p:sldId id="352" r:id="rId41"/>
    <p:sldId id="355" r:id="rId42"/>
    <p:sldId id="375" r:id="rId43"/>
    <p:sldId id="398" r:id="rId44"/>
    <p:sldId id="386" r:id="rId45"/>
    <p:sldId id="357" r:id="rId46"/>
    <p:sldId id="358" r:id="rId47"/>
    <p:sldId id="377" r:id="rId48"/>
    <p:sldId id="383" r:id="rId49"/>
    <p:sldId id="378" r:id="rId50"/>
    <p:sldId id="384" r:id="rId51"/>
    <p:sldId id="392" r:id="rId52"/>
    <p:sldId id="379" r:id="rId53"/>
    <p:sldId id="399" r:id="rId54"/>
    <p:sldId id="400" r:id="rId55"/>
    <p:sldId id="394" r:id="rId5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CFB0B7-1891-AD46-AB2C-E86B7B76305F}" v="104" dt="2022-02-08T07:32:27.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79" autoAdjust="0"/>
    <p:restoredTop sz="80858" autoAdjust="0"/>
  </p:normalViewPr>
  <p:slideViewPr>
    <p:cSldViewPr>
      <p:cViewPr varScale="1">
        <p:scale>
          <a:sx n="111" d="100"/>
          <a:sy n="111" d="100"/>
        </p:scale>
        <p:origin x="248" y="568"/>
      </p:cViewPr>
      <p:guideLst>
        <p:guide orient="horz" pos="2160"/>
        <p:guide pos="3840"/>
      </p:guideLst>
    </p:cSldViewPr>
  </p:slideViewPr>
  <p:outlineViewPr>
    <p:cViewPr>
      <p:scale>
        <a:sx n="33" d="100"/>
        <a:sy n="33" d="100"/>
      </p:scale>
      <p:origin x="0" y="5299"/>
    </p:cViewPr>
  </p:outlineViewPr>
  <p:notesTextViewPr>
    <p:cViewPr>
      <p:scale>
        <a:sx n="100" d="100"/>
        <a:sy n="100" d="100"/>
      </p:scale>
      <p:origin x="0" y="0"/>
    </p:cViewPr>
  </p:notesTextViewPr>
  <p:sorterViewPr>
    <p:cViewPr>
      <p:scale>
        <a:sx n="66" d="100"/>
        <a:sy n="66" d="100"/>
      </p:scale>
      <p:origin x="0" y="1234"/>
    </p:cViewPr>
  </p:sorterViewPr>
  <p:notesViewPr>
    <p:cSldViewPr>
      <p:cViewPr varScale="1">
        <p:scale>
          <a:sx n="71" d="100"/>
          <a:sy n="71" d="100"/>
        </p:scale>
        <p:origin x="221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rd, Lindsay" userId="8f2e855a-579b-4a8f-b9f1-39f7b0944a86" providerId="ADAL" clId="{28CFB0B7-1891-AD46-AB2C-E86B7B76305F}"/>
    <pc:docChg chg="undo custSel addSld delSld modSld sldOrd modMainMaster modNotesMaster modShowInfo">
      <pc:chgData name="Ward, Lindsay" userId="8f2e855a-579b-4a8f-b9f1-39f7b0944a86" providerId="ADAL" clId="{28CFB0B7-1891-AD46-AB2C-E86B7B76305F}" dt="2022-02-08T07:33:05.090" v="1250" actId="20577"/>
      <pc:docMkLst>
        <pc:docMk/>
      </pc:docMkLst>
      <pc:sldChg chg="addSp delSp modSp del modNotes">
        <pc:chgData name="Ward, Lindsay" userId="8f2e855a-579b-4a8f-b9f1-39f7b0944a86" providerId="ADAL" clId="{28CFB0B7-1891-AD46-AB2C-E86B7B76305F}" dt="2022-02-07T11:37:59.253" v="22" actId="2696"/>
        <pc:sldMkLst>
          <pc:docMk/>
          <pc:sldMk cId="0" sldId="256"/>
        </pc:sldMkLst>
        <pc:spChg chg="add del mod">
          <ac:chgData name="Ward, Lindsay" userId="8f2e855a-579b-4a8f-b9f1-39f7b0944a86" providerId="ADAL" clId="{28CFB0B7-1891-AD46-AB2C-E86B7B76305F}" dt="2022-02-07T11:36:51.697" v="3"/>
          <ac:spMkLst>
            <pc:docMk/>
            <pc:sldMk cId="0" sldId="256"/>
            <ac:spMk id="2" creationId="{711A8028-D9EB-114E-BCDE-EBF67A16DDF0}"/>
          </ac:spMkLst>
        </pc:spChg>
        <pc:spChg chg="mod">
          <ac:chgData name="Ward, Lindsay" userId="8f2e855a-579b-4a8f-b9f1-39f7b0944a86" providerId="ADAL" clId="{28CFB0B7-1891-AD46-AB2C-E86B7B76305F}" dt="2022-02-07T11:36:46.942" v="0"/>
          <ac:spMkLst>
            <pc:docMk/>
            <pc:sldMk cId="0" sldId="256"/>
            <ac:spMk id="3074" creationId="{00000000-0000-0000-0000-000000000000}"/>
          </ac:spMkLst>
        </pc:spChg>
        <pc:spChg chg="mod">
          <ac:chgData name="Ward, Lindsay" userId="8f2e855a-579b-4a8f-b9f1-39f7b0944a86" providerId="ADAL" clId="{28CFB0B7-1891-AD46-AB2C-E86B7B76305F}" dt="2022-02-07T11:36:46.942" v="0"/>
          <ac:spMkLst>
            <pc:docMk/>
            <pc:sldMk cId="0" sldId="256"/>
            <ac:spMk id="3075" creationId="{00000000-0000-0000-0000-000000000000}"/>
          </ac:spMkLst>
        </pc:spChg>
        <pc:picChg chg="mod">
          <ac:chgData name="Ward, Lindsay" userId="8f2e855a-579b-4a8f-b9f1-39f7b0944a86" providerId="ADAL" clId="{28CFB0B7-1891-AD46-AB2C-E86B7B76305F}" dt="2022-02-07T11:36:46.942" v="0"/>
          <ac:picMkLst>
            <pc:docMk/>
            <pc:sldMk cId="0" sldId="256"/>
            <ac:picMk id="5" creationId="{963F1BF7-3C8D-4D59-BF11-9F313482EE63}"/>
          </ac:picMkLst>
        </pc:picChg>
      </pc:sldChg>
      <pc:sldChg chg="modSp add del mod">
        <pc:chgData name="Ward, Lindsay" userId="8f2e855a-579b-4a8f-b9f1-39f7b0944a86" providerId="ADAL" clId="{28CFB0B7-1891-AD46-AB2C-E86B7B76305F}" dt="2022-02-07T11:37:56.632" v="21" actId="20577"/>
        <pc:sldMkLst>
          <pc:docMk/>
          <pc:sldMk cId="73321499" sldId="328"/>
        </pc:sldMkLst>
        <pc:spChg chg="mod">
          <ac:chgData name="Ward, Lindsay" userId="8f2e855a-579b-4a8f-b9f1-39f7b0944a86" providerId="ADAL" clId="{28CFB0B7-1891-AD46-AB2C-E86B7B76305F}" dt="2022-02-07T11:37:56.632" v="21" actId="20577"/>
          <ac:spMkLst>
            <pc:docMk/>
            <pc:sldMk cId="73321499" sldId="328"/>
            <ac:spMk id="7" creationId="{D2A156C7-7041-A24F-96E3-226EBA26769E}"/>
          </ac:spMkLst>
        </pc:spChg>
      </pc:sldChg>
      <pc:sldChg chg="addSp delSp modSp add del mod modClrScheme chgLayout">
        <pc:chgData name="Ward, Lindsay" userId="8f2e855a-579b-4a8f-b9f1-39f7b0944a86" providerId="ADAL" clId="{28CFB0B7-1891-AD46-AB2C-E86B7B76305F}" dt="2022-02-08T06:12:04.701" v="910" actId="2696"/>
        <pc:sldMkLst>
          <pc:docMk/>
          <pc:sldMk cId="0" sldId="345"/>
        </pc:sldMkLst>
        <pc:spChg chg="add del mod">
          <ac:chgData name="Ward, Lindsay" userId="8f2e855a-579b-4a8f-b9f1-39f7b0944a86" providerId="ADAL" clId="{28CFB0B7-1891-AD46-AB2C-E86B7B76305F}" dt="2022-02-08T05:23:24.016" v="825"/>
          <ac:spMkLst>
            <pc:docMk/>
            <pc:sldMk cId="0" sldId="345"/>
            <ac:spMk id="2" creationId="{7C2DA44F-27BF-994D-9776-A0D772C3BA10}"/>
          </ac:spMkLst>
        </pc:spChg>
        <pc:spChg chg="add del mod">
          <ac:chgData name="Ward, Lindsay" userId="8f2e855a-579b-4a8f-b9f1-39f7b0944a86" providerId="ADAL" clId="{28CFB0B7-1891-AD46-AB2C-E86B7B76305F}" dt="2022-02-08T05:23:24.016" v="825"/>
          <ac:spMkLst>
            <pc:docMk/>
            <pc:sldMk cId="0" sldId="345"/>
            <ac:spMk id="3" creationId="{2FD85846-D399-D749-97E4-ACB2526125E7}"/>
          </ac:spMkLst>
        </pc:spChg>
        <pc:spChg chg="mod ord">
          <ac:chgData name="Ward, Lindsay" userId="8f2e855a-579b-4a8f-b9f1-39f7b0944a86" providerId="ADAL" clId="{28CFB0B7-1891-AD46-AB2C-E86B7B76305F}" dt="2022-02-08T05:23:24.016" v="825"/>
          <ac:spMkLst>
            <pc:docMk/>
            <pc:sldMk cId="0" sldId="345"/>
            <ac:spMk id="15362" creationId="{DEAA73ED-E4A9-CB40-B1B4-3485D6B63DD9}"/>
          </ac:spMkLst>
        </pc:spChg>
        <pc:spChg chg="mod ord">
          <ac:chgData name="Ward, Lindsay" userId="8f2e855a-579b-4a8f-b9f1-39f7b0944a86" providerId="ADAL" clId="{28CFB0B7-1891-AD46-AB2C-E86B7B76305F}" dt="2022-02-08T05:23:24.016" v="825"/>
          <ac:spMkLst>
            <pc:docMk/>
            <pc:sldMk cId="0" sldId="345"/>
            <ac:spMk id="15363" creationId="{E14DF379-5F8B-9A48-BC1F-8C059D641E31}"/>
          </ac:spMkLst>
        </pc:spChg>
        <pc:spChg chg="mod ord">
          <ac:chgData name="Ward, Lindsay" userId="8f2e855a-579b-4a8f-b9f1-39f7b0944a86" providerId="ADAL" clId="{28CFB0B7-1891-AD46-AB2C-E86B7B76305F}" dt="2022-02-08T05:22:42.186" v="808" actId="700"/>
          <ac:spMkLst>
            <pc:docMk/>
            <pc:sldMk cId="0" sldId="345"/>
            <ac:spMk id="15364" creationId="{A32DEA2C-8A55-E045-A8FC-76687CE3CBFC}"/>
          </ac:spMkLst>
        </pc:spChg>
      </pc:sldChg>
      <pc:sldChg chg="addSp modSp mod chgLayout modNotes">
        <pc:chgData name="Ward, Lindsay" userId="8f2e855a-579b-4a8f-b9f1-39f7b0944a86" providerId="ADAL" clId="{28CFB0B7-1891-AD46-AB2C-E86B7B76305F}" dt="2022-02-07T11:51:25.074" v="316"/>
        <pc:sldMkLst>
          <pc:docMk/>
          <pc:sldMk cId="1478016089" sldId="351"/>
        </pc:sldMkLst>
        <pc:spChg chg="mod ord">
          <ac:chgData name="Ward, Lindsay" userId="8f2e855a-579b-4a8f-b9f1-39f7b0944a86" providerId="ADAL" clId="{28CFB0B7-1891-AD46-AB2C-E86B7B76305F}" dt="2022-02-07T11:49:56.432" v="284" actId="20577"/>
          <ac:spMkLst>
            <pc:docMk/>
            <pc:sldMk cId="1478016089" sldId="351"/>
            <ac:spMk id="2" creationId="{00000000-0000-0000-0000-000000000000}"/>
          </ac:spMkLst>
        </pc:spChg>
        <pc:spChg chg="mod ord">
          <ac:chgData name="Ward, Lindsay" userId="8f2e855a-579b-4a8f-b9f1-39f7b0944a86" providerId="ADAL" clId="{28CFB0B7-1891-AD46-AB2C-E86B7B76305F}" dt="2022-02-07T11:42:35.845" v="96" actId="700"/>
          <ac:spMkLst>
            <pc:docMk/>
            <pc:sldMk cId="1478016089" sldId="351"/>
            <ac:spMk id="3" creationId="{00000000-0000-0000-0000-000000000000}"/>
          </ac:spMkLst>
        </pc:spChg>
        <pc:spChg chg="mod ord">
          <ac:chgData name="Ward, Lindsay" userId="8f2e855a-579b-4a8f-b9f1-39f7b0944a86" providerId="ADAL" clId="{28CFB0B7-1891-AD46-AB2C-E86B7B76305F}" dt="2022-02-07T11:49:23.676" v="271" actId="27636"/>
          <ac:spMkLst>
            <pc:docMk/>
            <pc:sldMk cId="1478016089" sldId="351"/>
            <ac:spMk id="5" creationId="{00000000-0000-0000-0000-000000000000}"/>
          </ac:spMkLst>
        </pc:spChg>
        <pc:picChg chg="add mod">
          <ac:chgData name="Ward, Lindsay" userId="8f2e855a-579b-4a8f-b9f1-39f7b0944a86" providerId="ADAL" clId="{28CFB0B7-1891-AD46-AB2C-E86B7B76305F}" dt="2022-02-07T11:51:25.074" v="316"/>
          <ac:picMkLst>
            <pc:docMk/>
            <pc:sldMk cId="1478016089" sldId="351"/>
            <ac:picMk id="6" creationId="{BC7501A0-000F-114D-954A-5C72C053157B}"/>
          </ac:picMkLst>
        </pc:picChg>
      </pc:sldChg>
      <pc:sldChg chg="modSp mod chgLayout modNotes">
        <pc:chgData name="Ward, Lindsay" userId="8f2e855a-579b-4a8f-b9f1-39f7b0944a86" providerId="ADAL" clId="{28CFB0B7-1891-AD46-AB2C-E86B7B76305F}" dt="2022-02-08T05:11:03.090" v="788" actId="14"/>
        <pc:sldMkLst>
          <pc:docMk/>
          <pc:sldMk cId="3796933659" sldId="352"/>
        </pc:sldMkLst>
        <pc:spChg chg="mod ord">
          <ac:chgData name="Ward, Lindsay" userId="8f2e855a-579b-4a8f-b9f1-39f7b0944a86" providerId="ADAL" clId="{28CFB0B7-1891-AD46-AB2C-E86B7B76305F}" dt="2022-02-08T05:11:03.090" v="788" actId="14"/>
          <ac:spMkLst>
            <pc:docMk/>
            <pc:sldMk cId="3796933659" sldId="352"/>
            <ac:spMk id="2" creationId="{00000000-0000-0000-0000-000000000000}"/>
          </ac:spMkLst>
        </pc:spChg>
        <pc:spChg chg="mod ord">
          <ac:chgData name="Ward, Lindsay" userId="8f2e855a-579b-4a8f-b9f1-39f7b0944a86" providerId="ADAL" clId="{28CFB0B7-1891-AD46-AB2C-E86B7B76305F}" dt="2022-02-07T11:50:15.260" v="289" actId="27636"/>
          <ac:spMkLst>
            <pc:docMk/>
            <pc:sldMk cId="3796933659" sldId="352"/>
            <ac:spMk id="5" creationId="{00000000-0000-0000-0000-000000000000}"/>
          </ac:spMkLst>
        </pc:spChg>
        <pc:picChg chg="mod">
          <ac:chgData name="Ward, Lindsay" userId="8f2e855a-579b-4a8f-b9f1-39f7b0944a86" providerId="ADAL" clId="{28CFB0B7-1891-AD46-AB2C-E86B7B76305F}" dt="2022-02-07T11:51:09.588" v="314" actId="1035"/>
          <ac:picMkLst>
            <pc:docMk/>
            <pc:sldMk cId="3796933659" sldId="352"/>
            <ac:picMk id="6" creationId="{B541620F-A35A-4019-A103-695F15FDFDE2}"/>
          </ac:picMkLst>
        </pc:picChg>
      </pc:sldChg>
      <pc:sldChg chg="modSp mod chgLayout modNotes">
        <pc:chgData name="Ward, Lindsay" userId="8f2e855a-579b-4a8f-b9f1-39f7b0944a86" providerId="ADAL" clId="{28CFB0B7-1891-AD46-AB2C-E86B7B76305F}" dt="2022-02-07T11:53:56.650" v="423" actId="20577"/>
        <pc:sldMkLst>
          <pc:docMk/>
          <pc:sldMk cId="2689014693" sldId="355"/>
        </pc:sldMkLst>
        <pc:spChg chg="mod ord">
          <ac:chgData name="Ward, Lindsay" userId="8f2e855a-579b-4a8f-b9f1-39f7b0944a86" providerId="ADAL" clId="{28CFB0B7-1891-AD46-AB2C-E86B7B76305F}" dt="2022-02-07T11:53:43.542" v="420" actId="20577"/>
          <ac:spMkLst>
            <pc:docMk/>
            <pc:sldMk cId="2689014693" sldId="355"/>
            <ac:spMk id="2" creationId="{00000000-0000-0000-0000-000000000000}"/>
          </ac:spMkLst>
        </pc:spChg>
        <pc:spChg chg="mod ord">
          <ac:chgData name="Ward, Lindsay" userId="8f2e855a-579b-4a8f-b9f1-39f7b0944a86" providerId="ADAL" clId="{28CFB0B7-1891-AD46-AB2C-E86B7B76305F}" dt="2022-02-07T11:42:35.845" v="96" actId="700"/>
          <ac:spMkLst>
            <pc:docMk/>
            <pc:sldMk cId="2689014693" sldId="355"/>
            <ac:spMk id="3" creationId="{00000000-0000-0000-0000-000000000000}"/>
          </ac:spMkLst>
        </pc:spChg>
        <pc:spChg chg="mod ord">
          <ac:chgData name="Ward, Lindsay" userId="8f2e855a-579b-4a8f-b9f1-39f7b0944a86" providerId="ADAL" clId="{28CFB0B7-1891-AD46-AB2C-E86B7B76305F}" dt="2022-02-07T11:51:37.477" v="323" actId="27636"/>
          <ac:spMkLst>
            <pc:docMk/>
            <pc:sldMk cId="2689014693" sldId="355"/>
            <ac:spMk id="5" creationId="{00000000-0000-0000-0000-000000000000}"/>
          </ac:spMkLst>
        </pc:spChg>
        <pc:spChg chg="mod">
          <ac:chgData name="Ward, Lindsay" userId="8f2e855a-579b-4a8f-b9f1-39f7b0944a86" providerId="ADAL" clId="{28CFB0B7-1891-AD46-AB2C-E86B7B76305F}" dt="2022-02-07T11:53:56.650" v="423" actId="20577"/>
          <ac:spMkLst>
            <pc:docMk/>
            <pc:sldMk cId="2689014693" sldId="355"/>
            <ac:spMk id="7" creationId="{443FAA58-5217-4864-B2D4-09F034347A27}"/>
          </ac:spMkLst>
        </pc:spChg>
        <pc:picChg chg="mod">
          <ac:chgData name="Ward, Lindsay" userId="8f2e855a-579b-4a8f-b9f1-39f7b0944a86" providerId="ADAL" clId="{28CFB0B7-1891-AD46-AB2C-E86B7B76305F}" dt="2022-02-07T11:51:53.583" v="327" actId="1076"/>
          <ac:picMkLst>
            <pc:docMk/>
            <pc:sldMk cId="2689014693" sldId="355"/>
            <ac:picMk id="6" creationId="{24828561-C8EB-4D21-965A-7C93CA8AEE8A}"/>
          </ac:picMkLst>
        </pc:picChg>
      </pc:sldChg>
      <pc:sldChg chg="modSp mod chgLayout">
        <pc:chgData name="Ward, Lindsay" userId="8f2e855a-579b-4a8f-b9f1-39f7b0944a86" providerId="ADAL" clId="{28CFB0B7-1891-AD46-AB2C-E86B7B76305F}" dt="2022-02-07T12:04:20.090" v="577" actId="27636"/>
        <pc:sldMkLst>
          <pc:docMk/>
          <pc:sldMk cId="2403502716" sldId="357"/>
        </pc:sldMkLst>
        <pc:spChg chg="mod ord">
          <ac:chgData name="Ward, Lindsay" userId="8f2e855a-579b-4a8f-b9f1-39f7b0944a86" providerId="ADAL" clId="{28CFB0B7-1891-AD46-AB2C-E86B7B76305F}" dt="2022-02-07T11:56:12.543" v="465" actId="14"/>
          <ac:spMkLst>
            <pc:docMk/>
            <pc:sldMk cId="2403502716" sldId="357"/>
            <ac:spMk id="2" creationId="{00000000-0000-0000-0000-000000000000}"/>
          </ac:spMkLst>
        </pc:spChg>
        <pc:spChg chg="mod ord">
          <ac:chgData name="Ward, Lindsay" userId="8f2e855a-579b-4a8f-b9f1-39f7b0944a86" providerId="ADAL" clId="{28CFB0B7-1891-AD46-AB2C-E86B7B76305F}" dt="2022-02-07T11:42:35.845" v="96" actId="700"/>
          <ac:spMkLst>
            <pc:docMk/>
            <pc:sldMk cId="2403502716" sldId="357"/>
            <ac:spMk id="3" creationId="{00000000-0000-0000-0000-000000000000}"/>
          </ac:spMkLst>
        </pc:spChg>
        <pc:spChg chg="mod ord">
          <ac:chgData name="Ward, Lindsay" userId="8f2e855a-579b-4a8f-b9f1-39f7b0944a86" providerId="ADAL" clId="{28CFB0B7-1891-AD46-AB2C-E86B7B76305F}" dt="2022-02-07T12:04:20.090" v="577" actId="27636"/>
          <ac:spMkLst>
            <pc:docMk/>
            <pc:sldMk cId="2403502716" sldId="357"/>
            <ac:spMk id="5" creationId="{00000000-0000-0000-0000-000000000000}"/>
          </ac:spMkLst>
        </pc:spChg>
        <pc:spChg chg="mod">
          <ac:chgData name="Ward, Lindsay" userId="8f2e855a-579b-4a8f-b9f1-39f7b0944a86" providerId="ADAL" clId="{28CFB0B7-1891-AD46-AB2C-E86B7B76305F}" dt="2022-02-07T11:36:46.942" v="0"/>
          <ac:spMkLst>
            <pc:docMk/>
            <pc:sldMk cId="2403502716" sldId="357"/>
            <ac:spMk id="7" creationId="{C1421670-3C14-4313-B2E7-A2D637A952BD}"/>
          </ac:spMkLst>
        </pc:spChg>
        <pc:picChg chg="mod">
          <ac:chgData name="Ward, Lindsay" userId="8f2e855a-579b-4a8f-b9f1-39f7b0944a86" providerId="ADAL" clId="{28CFB0B7-1891-AD46-AB2C-E86B7B76305F}" dt="2022-02-07T11:56:18.854" v="466" actId="1076"/>
          <ac:picMkLst>
            <pc:docMk/>
            <pc:sldMk cId="2403502716" sldId="357"/>
            <ac:picMk id="6" creationId="{F547C87E-B724-4437-AD92-8A7F7B280F93}"/>
          </ac:picMkLst>
        </pc:picChg>
      </pc:sldChg>
      <pc:sldChg chg="modSp mod chgLayout">
        <pc:chgData name="Ward, Lindsay" userId="8f2e855a-579b-4a8f-b9f1-39f7b0944a86" providerId="ADAL" clId="{28CFB0B7-1891-AD46-AB2C-E86B7B76305F}" dt="2022-02-07T12:04:22.330" v="579" actId="27636"/>
        <pc:sldMkLst>
          <pc:docMk/>
          <pc:sldMk cId="1379037695" sldId="358"/>
        </pc:sldMkLst>
        <pc:spChg chg="mod ord">
          <ac:chgData name="Ward, Lindsay" userId="8f2e855a-579b-4a8f-b9f1-39f7b0944a86" providerId="ADAL" clId="{28CFB0B7-1891-AD46-AB2C-E86B7B76305F}" dt="2022-02-07T11:56:04.375" v="463" actId="14"/>
          <ac:spMkLst>
            <pc:docMk/>
            <pc:sldMk cId="1379037695" sldId="358"/>
            <ac:spMk id="2" creationId="{00000000-0000-0000-0000-000000000000}"/>
          </ac:spMkLst>
        </pc:spChg>
        <pc:spChg chg="mod ord">
          <ac:chgData name="Ward, Lindsay" userId="8f2e855a-579b-4a8f-b9f1-39f7b0944a86" providerId="ADAL" clId="{28CFB0B7-1891-AD46-AB2C-E86B7B76305F}" dt="2022-02-07T12:04:22.330" v="579" actId="27636"/>
          <ac:spMkLst>
            <pc:docMk/>
            <pc:sldMk cId="1379037695" sldId="358"/>
            <ac:spMk id="5" creationId="{00000000-0000-0000-0000-000000000000}"/>
          </ac:spMkLst>
        </pc:spChg>
        <pc:spChg chg="mod">
          <ac:chgData name="Ward, Lindsay" userId="8f2e855a-579b-4a8f-b9f1-39f7b0944a86" providerId="ADAL" clId="{28CFB0B7-1891-AD46-AB2C-E86B7B76305F}" dt="2022-02-07T11:36:46.942" v="0"/>
          <ac:spMkLst>
            <pc:docMk/>
            <pc:sldMk cId="1379037695" sldId="358"/>
            <ac:spMk id="7" creationId="{A56542FD-94E4-4F7D-B423-F978CF756A17}"/>
          </ac:spMkLst>
        </pc:spChg>
        <pc:picChg chg="mod">
          <ac:chgData name="Ward, Lindsay" userId="8f2e855a-579b-4a8f-b9f1-39f7b0944a86" providerId="ADAL" clId="{28CFB0B7-1891-AD46-AB2C-E86B7B76305F}" dt="2022-02-07T11:56:08.914" v="464" actId="1076"/>
          <ac:picMkLst>
            <pc:docMk/>
            <pc:sldMk cId="1379037695" sldId="358"/>
            <ac:picMk id="6" creationId="{6AE675AA-F952-4C7B-A680-44C4B502F11A}"/>
          </ac:picMkLst>
        </pc:picChg>
      </pc:sldChg>
      <pc:sldChg chg="modSp del mod chgLayout modNotes">
        <pc:chgData name="Ward, Lindsay" userId="8f2e855a-579b-4a8f-b9f1-39f7b0944a86" providerId="ADAL" clId="{28CFB0B7-1891-AD46-AB2C-E86B7B76305F}" dt="2022-02-08T06:20:50.394" v="1036" actId="2696"/>
        <pc:sldMkLst>
          <pc:docMk/>
          <pc:sldMk cId="1086238414" sldId="359"/>
        </pc:sldMkLst>
        <pc:spChg chg="mod ord">
          <ac:chgData name="Ward, Lindsay" userId="8f2e855a-579b-4a8f-b9f1-39f7b0944a86" providerId="ADAL" clId="{28CFB0B7-1891-AD46-AB2C-E86B7B76305F}" dt="2022-02-08T06:20:49.143" v="1035" actId="21"/>
          <ac:spMkLst>
            <pc:docMk/>
            <pc:sldMk cId="1086238414" sldId="359"/>
            <ac:spMk id="2" creationId="{00000000-0000-0000-0000-000000000000}"/>
          </ac:spMkLst>
        </pc:spChg>
        <pc:spChg chg="mod ord">
          <ac:chgData name="Ward, Lindsay" userId="8f2e855a-579b-4a8f-b9f1-39f7b0944a86" providerId="ADAL" clId="{28CFB0B7-1891-AD46-AB2C-E86B7B76305F}" dt="2022-02-07T11:42:35.845" v="96" actId="700"/>
          <ac:spMkLst>
            <pc:docMk/>
            <pc:sldMk cId="1086238414" sldId="359"/>
            <ac:spMk id="3" creationId="{00000000-0000-0000-0000-000000000000}"/>
          </ac:spMkLst>
        </pc:spChg>
        <pc:spChg chg="mod ord">
          <ac:chgData name="Ward, Lindsay" userId="8f2e855a-579b-4a8f-b9f1-39f7b0944a86" providerId="ADAL" clId="{28CFB0B7-1891-AD46-AB2C-E86B7B76305F}" dt="2022-02-07T11:43:52.944" v="128" actId="27636"/>
          <ac:spMkLst>
            <pc:docMk/>
            <pc:sldMk cId="1086238414" sldId="359"/>
            <ac:spMk id="5" creationId="{00000000-0000-0000-0000-000000000000}"/>
          </ac:spMkLst>
        </pc:spChg>
      </pc:sldChg>
      <pc:sldChg chg="addSp modSp mod modAnim chgLayout modNotes">
        <pc:chgData name="Ward, Lindsay" userId="8f2e855a-579b-4a8f-b9f1-39f7b0944a86" providerId="ADAL" clId="{28CFB0B7-1891-AD46-AB2C-E86B7B76305F}" dt="2022-02-08T07:29:54.822" v="1211"/>
        <pc:sldMkLst>
          <pc:docMk/>
          <pc:sldMk cId="790019314" sldId="360"/>
        </pc:sldMkLst>
        <pc:spChg chg="mod ord">
          <ac:chgData name="Ward, Lindsay" userId="8f2e855a-579b-4a8f-b9f1-39f7b0944a86" providerId="ADAL" clId="{28CFB0B7-1891-AD46-AB2C-E86B7B76305F}" dt="2022-02-08T06:28:43.252" v="1124" actId="21"/>
          <ac:spMkLst>
            <pc:docMk/>
            <pc:sldMk cId="790019314" sldId="360"/>
            <ac:spMk id="2" creationId="{00000000-0000-0000-0000-000000000000}"/>
          </ac:spMkLst>
        </pc:spChg>
        <pc:spChg chg="mod ord">
          <ac:chgData name="Ward, Lindsay" userId="8f2e855a-579b-4a8f-b9f1-39f7b0944a86" providerId="ADAL" clId="{28CFB0B7-1891-AD46-AB2C-E86B7B76305F}" dt="2022-02-07T11:42:35.845" v="96" actId="700"/>
          <ac:spMkLst>
            <pc:docMk/>
            <pc:sldMk cId="790019314" sldId="360"/>
            <ac:spMk id="3" creationId="{00000000-0000-0000-0000-000000000000}"/>
          </ac:spMkLst>
        </pc:spChg>
        <pc:spChg chg="mod ord">
          <ac:chgData name="Ward, Lindsay" userId="8f2e855a-579b-4a8f-b9f1-39f7b0944a86" providerId="ADAL" clId="{28CFB0B7-1891-AD46-AB2C-E86B7B76305F}" dt="2022-02-07T11:44:40.519" v="136" actId="27636"/>
          <ac:spMkLst>
            <pc:docMk/>
            <pc:sldMk cId="790019314" sldId="360"/>
            <ac:spMk id="5" creationId="{00000000-0000-0000-0000-000000000000}"/>
          </ac:spMkLst>
        </pc:spChg>
        <pc:graphicFrameChg chg="add mod modGraphic">
          <ac:chgData name="Ward, Lindsay" userId="8f2e855a-579b-4a8f-b9f1-39f7b0944a86" providerId="ADAL" clId="{28CFB0B7-1891-AD46-AB2C-E86B7B76305F}" dt="2022-02-08T06:29:10.470" v="1128" actId="1076"/>
          <ac:graphicFrameMkLst>
            <pc:docMk/>
            <pc:sldMk cId="790019314" sldId="360"/>
            <ac:graphicFrameMk id="6" creationId="{FF0D3788-95B3-5B40-A85E-0D767A26253A}"/>
          </ac:graphicFrameMkLst>
        </pc:graphicFrameChg>
      </pc:sldChg>
      <pc:sldChg chg="modSp del mod modClrScheme chgLayout modNotes">
        <pc:chgData name="Ward, Lindsay" userId="8f2e855a-579b-4a8f-b9f1-39f7b0944a86" providerId="ADAL" clId="{28CFB0B7-1891-AD46-AB2C-E86B7B76305F}" dt="2022-02-08T06:30:30.162" v="1158" actId="2696"/>
        <pc:sldMkLst>
          <pc:docMk/>
          <pc:sldMk cId="3127315888" sldId="362"/>
        </pc:sldMkLst>
        <pc:spChg chg="mod ord">
          <ac:chgData name="Ward, Lindsay" userId="8f2e855a-579b-4a8f-b9f1-39f7b0944a86" providerId="ADAL" clId="{28CFB0B7-1891-AD46-AB2C-E86B7B76305F}" dt="2022-02-07T11:42:35.845" v="96" actId="700"/>
          <ac:spMkLst>
            <pc:docMk/>
            <pc:sldMk cId="3127315888" sldId="362"/>
            <ac:spMk id="3" creationId="{00000000-0000-0000-0000-000000000000}"/>
          </ac:spMkLst>
        </pc:spChg>
        <pc:spChg chg="mod ord">
          <ac:chgData name="Ward, Lindsay" userId="8f2e855a-579b-4a8f-b9f1-39f7b0944a86" providerId="ADAL" clId="{28CFB0B7-1891-AD46-AB2C-E86B7B76305F}" dt="2022-02-07T11:45:26.251" v="188" actId="27636"/>
          <ac:spMkLst>
            <pc:docMk/>
            <pc:sldMk cId="3127315888" sldId="362"/>
            <ac:spMk id="5" creationId="{00000000-0000-0000-0000-000000000000}"/>
          </ac:spMkLst>
        </pc:spChg>
        <pc:spChg chg="mod ord">
          <ac:chgData name="Ward, Lindsay" userId="8f2e855a-579b-4a8f-b9f1-39f7b0944a86" providerId="ADAL" clId="{28CFB0B7-1891-AD46-AB2C-E86B7B76305F}" dt="2022-02-07T11:42:35.932" v="97" actId="27636"/>
          <ac:spMkLst>
            <pc:docMk/>
            <pc:sldMk cId="3127315888" sldId="362"/>
            <ac:spMk id="15" creationId="{66D6DFB9-1909-4502-8D6E-E1EFB36D7B73}"/>
          </ac:spMkLst>
        </pc:spChg>
        <pc:graphicFrameChg chg="mod ord modGraphic">
          <ac:chgData name="Ward, Lindsay" userId="8f2e855a-579b-4a8f-b9f1-39f7b0944a86" providerId="ADAL" clId="{28CFB0B7-1891-AD46-AB2C-E86B7B76305F}" dt="2022-02-07T12:02:43.365" v="540" actId="20577"/>
          <ac:graphicFrameMkLst>
            <pc:docMk/>
            <pc:sldMk cId="3127315888" sldId="362"/>
            <ac:graphicFrameMk id="13" creationId="{979BC0C4-4772-4011-9E2A-05B1D2D8BE1F}"/>
          </ac:graphicFrameMkLst>
        </pc:graphicFrameChg>
      </pc:sldChg>
      <pc:sldChg chg="modSp mod chgLayout modNotes">
        <pc:chgData name="Ward, Lindsay" userId="8f2e855a-579b-4a8f-b9f1-39f7b0944a86" providerId="ADAL" clId="{28CFB0B7-1891-AD46-AB2C-E86B7B76305F}" dt="2022-02-08T07:33:05.090" v="1250" actId="20577"/>
        <pc:sldMkLst>
          <pc:docMk/>
          <pc:sldMk cId="3225459" sldId="363"/>
        </pc:sldMkLst>
        <pc:spChg chg="mod ord">
          <ac:chgData name="Ward, Lindsay" userId="8f2e855a-579b-4a8f-b9f1-39f7b0944a86" providerId="ADAL" clId="{28CFB0B7-1891-AD46-AB2C-E86B7B76305F}" dt="2022-02-08T07:33:05.090" v="1250" actId="20577"/>
          <ac:spMkLst>
            <pc:docMk/>
            <pc:sldMk cId="3225459" sldId="363"/>
            <ac:spMk id="2" creationId="{00000000-0000-0000-0000-000000000000}"/>
          </ac:spMkLst>
        </pc:spChg>
        <pc:spChg chg="mod ord">
          <ac:chgData name="Ward, Lindsay" userId="8f2e855a-579b-4a8f-b9f1-39f7b0944a86" providerId="ADAL" clId="{28CFB0B7-1891-AD46-AB2C-E86B7B76305F}" dt="2022-02-07T11:42:35.845" v="96" actId="700"/>
          <ac:spMkLst>
            <pc:docMk/>
            <pc:sldMk cId="3225459" sldId="363"/>
            <ac:spMk id="3" creationId="{00000000-0000-0000-0000-000000000000}"/>
          </ac:spMkLst>
        </pc:spChg>
        <pc:spChg chg="mod ord">
          <ac:chgData name="Ward, Lindsay" userId="8f2e855a-579b-4a8f-b9f1-39f7b0944a86" providerId="ADAL" clId="{28CFB0B7-1891-AD46-AB2C-E86B7B76305F}" dt="2022-02-07T11:45:42.109" v="191" actId="27636"/>
          <ac:spMkLst>
            <pc:docMk/>
            <pc:sldMk cId="3225459" sldId="363"/>
            <ac:spMk id="5" creationId="{00000000-0000-0000-0000-000000000000}"/>
          </ac:spMkLst>
        </pc:spChg>
      </pc:sldChg>
      <pc:sldChg chg="modSp mod chgLayout">
        <pc:chgData name="Ward, Lindsay" userId="8f2e855a-579b-4a8f-b9f1-39f7b0944a86" providerId="ADAL" clId="{28CFB0B7-1891-AD46-AB2C-E86B7B76305F}" dt="2022-02-07T11:46:20.875" v="212" actId="20577"/>
        <pc:sldMkLst>
          <pc:docMk/>
          <pc:sldMk cId="998726586" sldId="368"/>
        </pc:sldMkLst>
        <pc:spChg chg="mod ord">
          <ac:chgData name="Ward, Lindsay" userId="8f2e855a-579b-4a8f-b9f1-39f7b0944a86" providerId="ADAL" clId="{28CFB0B7-1891-AD46-AB2C-E86B7B76305F}" dt="2022-02-07T11:42:35.845" v="96" actId="700"/>
          <ac:spMkLst>
            <pc:docMk/>
            <pc:sldMk cId="998726586" sldId="368"/>
            <ac:spMk id="2" creationId="{00000000-0000-0000-0000-000000000000}"/>
          </ac:spMkLst>
        </pc:spChg>
        <pc:spChg chg="mod ord">
          <ac:chgData name="Ward, Lindsay" userId="8f2e855a-579b-4a8f-b9f1-39f7b0944a86" providerId="ADAL" clId="{28CFB0B7-1891-AD46-AB2C-E86B7B76305F}" dt="2022-02-07T11:42:35.845" v="96" actId="700"/>
          <ac:spMkLst>
            <pc:docMk/>
            <pc:sldMk cId="998726586" sldId="368"/>
            <ac:spMk id="3" creationId="{00000000-0000-0000-0000-000000000000}"/>
          </ac:spMkLst>
        </pc:spChg>
        <pc:spChg chg="mod ord">
          <ac:chgData name="Ward, Lindsay" userId="8f2e855a-579b-4a8f-b9f1-39f7b0944a86" providerId="ADAL" clId="{28CFB0B7-1891-AD46-AB2C-E86B7B76305F}" dt="2022-02-07T11:46:20.875" v="212" actId="20577"/>
          <ac:spMkLst>
            <pc:docMk/>
            <pc:sldMk cId="998726586" sldId="368"/>
            <ac:spMk id="5" creationId="{00000000-0000-0000-0000-000000000000}"/>
          </ac:spMkLst>
        </pc:spChg>
      </pc:sldChg>
      <pc:sldChg chg="addSp delSp modSp mod modClrScheme chgLayout modNotes">
        <pc:chgData name="Ward, Lindsay" userId="8f2e855a-579b-4a8f-b9f1-39f7b0944a86" providerId="ADAL" clId="{28CFB0B7-1891-AD46-AB2C-E86B7B76305F}" dt="2022-02-08T06:34:15.424" v="1181" actId="21"/>
        <pc:sldMkLst>
          <pc:docMk/>
          <pc:sldMk cId="3640061879" sldId="369"/>
        </pc:sldMkLst>
        <pc:spChg chg="add mod ord">
          <ac:chgData name="Ward, Lindsay" userId="8f2e855a-579b-4a8f-b9f1-39f7b0944a86" providerId="ADAL" clId="{28CFB0B7-1891-AD46-AB2C-E86B7B76305F}" dt="2022-02-07T11:46:49.909" v="226" actId="20577"/>
          <ac:spMkLst>
            <pc:docMk/>
            <pc:sldMk cId="3640061879" sldId="369"/>
            <ac:spMk id="2" creationId="{0B3DBB0A-595E-734B-8EEC-E88DB18174BB}"/>
          </ac:spMkLst>
        </pc:spChg>
        <pc:spChg chg="mod ord">
          <ac:chgData name="Ward, Lindsay" userId="8f2e855a-579b-4a8f-b9f1-39f7b0944a86" providerId="ADAL" clId="{28CFB0B7-1891-AD46-AB2C-E86B7B76305F}" dt="2022-02-07T11:42:35.845" v="96" actId="700"/>
          <ac:spMkLst>
            <pc:docMk/>
            <pc:sldMk cId="3640061879" sldId="369"/>
            <ac:spMk id="3" creationId="{00000000-0000-0000-0000-000000000000}"/>
          </ac:spMkLst>
        </pc:spChg>
        <pc:spChg chg="del mod">
          <ac:chgData name="Ward, Lindsay" userId="8f2e855a-579b-4a8f-b9f1-39f7b0944a86" providerId="ADAL" clId="{28CFB0B7-1891-AD46-AB2C-E86B7B76305F}" dt="2022-02-07T11:46:40.508" v="216" actId="478"/>
          <ac:spMkLst>
            <pc:docMk/>
            <pc:sldMk cId="3640061879" sldId="369"/>
            <ac:spMk id="8" creationId="{EF9B0DE6-2CE1-442E-AE4B-E666A9BC8777}"/>
          </ac:spMkLst>
        </pc:spChg>
        <pc:spChg chg="mod ord">
          <ac:chgData name="Ward, Lindsay" userId="8f2e855a-579b-4a8f-b9f1-39f7b0944a86" providerId="ADAL" clId="{28CFB0B7-1891-AD46-AB2C-E86B7B76305F}" dt="2022-02-07T11:47:51.165" v="241" actId="1076"/>
          <ac:spMkLst>
            <pc:docMk/>
            <pc:sldMk cId="3640061879" sldId="369"/>
            <ac:spMk id="20" creationId="{D52D9830-AEB5-497E-AAC4-C5C34BCF78BD}"/>
          </ac:spMkLst>
        </pc:spChg>
        <pc:graphicFrameChg chg="mod ord modGraphic">
          <ac:chgData name="Ward, Lindsay" userId="8f2e855a-579b-4a8f-b9f1-39f7b0944a86" providerId="ADAL" clId="{28CFB0B7-1891-AD46-AB2C-E86B7B76305F}" dt="2022-02-07T11:47:15.569" v="229" actId="14734"/>
          <ac:graphicFrameMkLst>
            <pc:docMk/>
            <pc:sldMk cId="3640061879" sldId="369"/>
            <ac:graphicFrameMk id="19" creationId="{B0729F0B-B815-41BE-8DE4-5BECB7210893}"/>
          </ac:graphicFrameMkLst>
        </pc:graphicFrameChg>
        <pc:picChg chg="add mod">
          <ac:chgData name="Ward, Lindsay" userId="8f2e855a-579b-4a8f-b9f1-39f7b0944a86" providerId="ADAL" clId="{28CFB0B7-1891-AD46-AB2C-E86B7B76305F}" dt="2022-02-07T11:47:26.798" v="232" actId="14100"/>
          <ac:picMkLst>
            <pc:docMk/>
            <pc:sldMk cId="3640061879" sldId="369"/>
            <ac:picMk id="7" creationId="{8095D660-4E27-9D47-B1FC-A3C8AE603921}"/>
          </ac:picMkLst>
        </pc:picChg>
        <pc:picChg chg="add del mod">
          <ac:chgData name="Ward, Lindsay" userId="8f2e855a-579b-4a8f-b9f1-39f7b0944a86" providerId="ADAL" clId="{28CFB0B7-1891-AD46-AB2C-E86B7B76305F}" dt="2022-02-08T06:34:15.424" v="1181" actId="21"/>
          <ac:picMkLst>
            <pc:docMk/>
            <pc:sldMk cId="3640061879" sldId="369"/>
            <ac:picMk id="9" creationId="{E034FC3E-AD83-D744-AF60-13191B158679}"/>
          </ac:picMkLst>
        </pc:picChg>
      </pc:sldChg>
      <pc:sldChg chg="modSp del mod modClrScheme chgLayout modNotes">
        <pc:chgData name="Ward, Lindsay" userId="8f2e855a-579b-4a8f-b9f1-39f7b0944a86" providerId="ADAL" clId="{28CFB0B7-1891-AD46-AB2C-E86B7B76305F}" dt="2022-02-07T11:47:53.116" v="242" actId="2696"/>
        <pc:sldMkLst>
          <pc:docMk/>
          <pc:sldMk cId="3500116107" sldId="370"/>
        </pc:sldMkLst>
        <pc:spChg chg="mod ord">
          <ac:chgData name="Ward, Lindsay" userId="8f2e855a-579b-4a8f-b9f1-39f7b0944a86" providerId="ADAL" clId="{28CFB0B7-1891-AD46-AB2C-E86B7B76305F}" dt="2022-02-07T11:42:35.845" v="96" actId="700"/>
          <ac:spMkLst>
            <pc:docMk/>
            <pc:sldMk cId="3500116107" sldId="370"/>
            <ac:spMk id="3" creationId="{00000000-0000-0000-0000-000000000000}"/>
          </ac:spMkLst>
        </pc:spChg>
        <pc:spChg chg="mod ord">
          <ac:chgData name="Ward, Lindsay" userId="8f2e855a-579b-4a8f-b9f1-39f7b0944a86" providerId="ADAL" clId="{28CFB0B7-1891-AD46-AB2C-E86B7B76305F}" dt="2022-02-07T11:42:35.845" v="96" actId="700"/>
          <ac:spMkLst>
            <pc:docMk/>
            <pc:sldMk cId="3500116107" sldId="370"/>
            <ac:spMk id="8" creationId="{9170037B-9E1F-426A-9758-E58651DF6114}"/>
          </ac:spMkLst>
        </pc:spChg>
        <pc:spChg chg="mod ord">
          <ac:chgData name="Ward, Lindsay" userId="8f2e855a-579b-4a8f-b9f1-39f7b0944a86" providerId="ADAL" clId="{28CFB0B7-1891-AD46-AB2C-E86B7B76305F}" dt="2022-02-07T11:47:31.637" v="233" actId="21"/>
          <ac:spMkLst>
            <pc:docMk/>
            <pc:sldMk cId="3500116107" sldId="370"/>
            <ac:spMk id="16" creationId="{8040CCCA-8275-4024-8447-CB5E6A2573A8}"/>
          </ac:spMkLst>
        </pc:spChg>
        <pc:picChg chg="mod ord">
          <ac:chgData name="Ward, Lindsay" userId="8f2e855a-579b-4a8f-b9f1-39f7b0944a86" providerId="ADAL" clId="{28CFB0B7-1891-AD46-AB2C-E86B7B76305F}" dt="2022-02-07T11:42:35.845" v="96" actId="700"/>
          <ac:picMkLst>
            <pc:docMk/>
            <pc:sldMk cId="3500116107" sldId="370"/>
            <ac:picMk id="18" creationId="{B5FDD119-637C-439E-A404-AF53E5D61191}"/>
          </ac:picMkLst>
        </pc:picChg>
      </pc:sldChg>
      <pc:sldChg chg="modSp mod chgLayout">
        <pc:chgData name="Ward, Lindsay" userId="8f2e855a-579b-4a8f-b9f1-39f7b0944a86" providerId="ADAL" clId="{28CFB0B7-1891-AD46-AB2C-E86B7B76305F}" dt="2022-02-08T05:09:06.251" v="727" actId="20577"/>
        <pc:sldMkLst>
          <pc:docMk/>
          <pc:sldMk cId="2547238241" sldId="371"/>
        </pc:sldMkLst>
        <pc:spChg chg="mod ord">
          <ac:chgData name="Ward, Lindsay" userId="8f2e855a-579b-4a8f-b9f1-39f7b0944a86" providerId="ADAL" clId="{28CFB0B7-1891-AD46-AB2C-E86B7B76305F}" dt="2022-02-08T05:09:06.251" v="727" actId="20577"/>
          <ac:spMkLst>
            <pc:docMk/>
            <pc:sldMk cId="2547238241" sldId="371"/>
            <ac:spMk id="2" creationId="{00000000-0000-0000-0000-000000000000}"/>
          </ac:spMkLst>
        </pc:spChg>
        <pc:spChg chg="mod ord">
          <ac:chgData name="Ward, Lindsay" userId="8f2e855a-579b-4a8f-b9f1-39f7b0944a86" providerId="ADAL" clId="{28CFB0B7-1891-AD46-AB2C-E86B7B76305F}" dt="2022-02-07T11:42:35.845" v="96" actId="700"/>
          <ac:spMkLst>
            <pc:docMk/>
            <pc:sldMk cId="2547238241" sldId="371"/>
            <ac:spMk id="3" creationId="{00000000-0000-0000-0000-000000000000}"/>
          </ac:spMkLst>
        </pc:spChg>
        <pc:spChg chg="mod ord">
          <ac:chgData name="Ward, Lindsay" userId="8f2e855a-579b-4a8f-b9f1-39f7b0944a86" providerId="ADAL" clId="{28CFB0B7-1891-AD46-AB2C-E86B7B76305F}" dt="2022-02-07T11:47:56.809" v="244" actId="27636"/>
          <ac:spMkLst>
            <pc:docMk/>
            <pc:sldMk cId="2547238241" sldId="371"/>
            <ac:spMk id="5" creationId="{00000000-0000-0000-0000-000000000000}"/>
          </ac:spMkLst>
        </pc:spChg>
      </pc:sldChg>
      <pc:sldChg chg="addSp delSp modSp del mod modClrScheme chgLayout modNotes">
        <pc:chgData name="Ward, Lindsay" userId="8f2e855a-579b-4a8f-b9f1-39f7b0944a86" providerId="ADAL" clId="{28CFB0B7-1891-AD46-AB2C-E86B7B76305F}" dt="2022-02-07T11:48:15.046" v="248" actId="2696"/>
        <pc:sldMkLst>
          <pc:docMk/>
          <pc:sldMk cId="2385784858" sldId="372"/>
        </pc:sldMkLst>
        <pc:spChg chg="mod ord">
          <ac:chgData name="Ward, Lindsay" userId="8f2e855a-579b-4a8f-b9f1-39f7b0944a86" providerId="ADAL" clId="{28CFB0B7-1891-AD46-AB2C-E86B7B76305F}" dt="2022-02-07T11:42:35.845" v="96" actId="700"/>
          <ac:spMkLst>
            <pc:docMk/>
            <pc:sldMk cId="2385784858" sldId="372"/>
            <ac:spMk id="3" creationId="{00000000-0000-0000-0000-000000000000}"/>
          </ac:spMkLst>
        </pc:spChg>
        <pc:spChg chg="add mod">
          <ac:chgData name="Ward, Lindsay" userId="8f2e855a-579b-4a8f-b9f1-39f7b0944a86" providerId="ADAL" clId="{28CFB0B7-1891-AD46-AB2C-E86B7B76305F}" dt="2022-02-07T11:48:10.323" v="246" actId="21"/>
          <ac:spMkLst>
            <pc:docMk/>
            <pc:sldMk cId="2385784858" sldId="372"/>
            <ac:spMk id="4" creationId="{91234C17-BE34-954E-B0EC-0579871FDCFE}"/>
          </ac:spMkLst>
        </pc:spChg>
        <pc:spChg chg="mod ord">
          <ac:chgData name="Ward, Lindsay" userId="8f2e855a-579b-4a8f-b9f1-39f7b0944a86" providerId="ADAL" clId="{28CFB0B7-1891-AD46-AB2C-E86B7B76305F}" dt="2022-02-07T11:42:35.845" v="96" actId="700"/>
          <ac:spMkLst>
            <pc:docMk/>
            <pc:sldMk cId="2385784858" sldId="372"/>
            <ac:spMk id="5" creationId="{00000000-0000-0000-0000-000000000000}"/>
          </ac:spMkLst>
        </pc:spChg>
        <pc:spChg chg="del mod ord">
          <ac:chgData name="Ward, Lindsay" userId="8f2e855a-579b-4a8f-b9f1-39f7b0944a86" providerId="ADAL" clId="{28CFB0B7-1891-AD46-AB2C-E86B7B76305F}" dt="2022-02-07T11:48:10.323" v="246" actId="21"/>
          <ac:spMkLst>
            <pc:docMk/>
            <pc:sldMk cId="2385784858" sldId="372"/>
            <ac:spMk id="16" creationId="{A43EFF43-6174-4D05-ADB7-F97F795220A8}"/>
          </ac:spMkLst>
        </pc:spChg>
        <pc:picChg chg="del mod ord">
          <ac:chgData name="Ward, Lindsay" userId="8f2e855a-579b-4a8f-b9f1-39f7b0944a86" providerId="ADAL" clId="{28CFB0B7-1891-AD46-AB2C-E86B7B76305F}" dt="2022-02-07T11:48:10.323" v="246" actId="21"/>
          <ac:picMkLst>
            <pc:docMk/>
            <pc:sldMk cId="2385784858" sldId="372"/>
            <ac:picMk id="15" creationId="{A0099A6A-B56A-47ED-9D27-F0D2ADBF1030}"/>
          </ac:picMkLst>
        </pc:picChg>
      </pc:sldChg>
      <pc:sldChg chg="addSp modSp mod chgLayout">
        <pc:chgData name="Ward, Lindsay" userId="8f2e855a-579b-4a8f-b9f1-39f7b0944a86" providerId="ADAL" clId="{28CFB0B7-1891-AD46-AB2C-E86B7B76305F}" dt="2022-02-08T05:10:04.661" v="785" actId="20577"/>
        <pc:sldMkLst>
          <pc:docMk/>
          <pc:sldMk cId="3477115818" sldId="373"/>
        </pc:sldMkLst>
        <pc:spChg chg="mod ord">
          <ac:chgData name="Ward, Lindsay" userId="8f2e855a-579b-4a8f-b9f1-39f7b0944a86" providerId="ADAL" clId="{28CFB0B7-1891-AD46-AB2C-E86B7B76305F}" dt="2022-02-08T05:10:04.661" v="785" actId="20577"/>
          <ac:spMkLst>
            <pc:docMk/>
            <pc:sldMk cId="3477115818" sldId="373"/>
            <ac:spMk id="2" creationId="{00000000-0000-0000-0000-000000000000}"/>
          </ac:spMkLst>
        </pc:spChg>
        <pc:spChg chg="mod ord">
          <ac:chgData name="Ward, Lindsay" userId="8f2e855a-579b-4a8f-b9f1-39f7b0944a86" providerId="ADAL" clId="{28CFB0B7-1891-AD46-AB2C-E86B7B76305F}" dt="2022-02-07T11:42:35.845" v="96" actId="700"/>
          <ac:spMkLst>
            <pc:docMk/>
            <pc:sldMk cId="3477115818" sldId="373"/>
            <ac:spMk id="3" creationId="{00000000-0000-0000-0000-000000000000}"/>
          </ac:spMkLst>
        </pc:spChg>
        <pc:spChg chg="mod ord">
          <ac:chgData name="Ward, Lindsay" userId="8f2e855a-579b-4a8f-b9f1-39f7b0944a86" providerId="ADAL" clId="{28CFB0B7-1891-AD46-AB2C-E86B7B76305F}" dt="2022-02-07T11:48:17.031" v="250" actId="27636"/>
          <ac:spMkLst>
            <pc:docMk/>
            <pc:sldMk cId="3477115818" sldId="373"/>
            <ac:spMk id="5" creationId="{00000000-0000-0000-0000-000000000000}"/>
          </ac:spMkLst>
        </pc:spChg>
        <pc:spChg chg="add mod">
          <ac:chgData name="Ward, Lindsay" userId="8f2e855a-579b-4a8f-b9f1-39f7b0944a86" providerId="ADAL" clId="{28CFB0B7-1891-AD46-AB2C-E86B7B76305F}" dt="2022-02-07T11:49:13.257" v="268" actId="27636"/>
          <ac:spMkLst>
            <pc:docMk/>
            <pc:sldMk cId="3477115818" sldId="373"/>
            <ac:spMk id="7" creationId="{BCF7DE2D-FA88-CC46-8CD6-4931AE19BCD1}"/>
          </ac:spMkLst>
        </pc:spChg>
        <pc:picChg chg="add mod">
          <ac:chgData name="Ward, Lindsay" userId="8f2e855a-579b-4a8f-b9f1-39f7b0944a86" providerId="ADAL" clId="{28CFB0B7-1891-AD46-AB2C-E86B7B76305F}" dt="2022-02-07T11:48:50.614" v="257" actId="1076"/>
          <ac:picMkLst>
            <pc:docMk/>
            <pc:sldMk cId="3477115818" sldId="373"/>
            <ac:picMk id="6" creationId="{FB54F6A3-D565-364C-9806-95222E3FB9D7}"/>
          </ac:picMkLst>
        </pc:picChg>
        <pc:picChg chg="add mod">
          <ac:chgData name="Ward, Lindsay" userId="8f2e855a-579b-4a8f-b9f1-39f7b0944a86" providerId="ADAL" clId="{28CFB0B7-1891-AD46-AB2C-E86B7B76305F}" dt="2022-02-07T11:49:04.346" v="260" actId="1076"/>
          <ac:picMkLst>
            <pc:docMk/>
            <pc:sldMk cId="3477115818" sldId="373"/>
            <ac:picMk id="8" creationId="{086D9F7A-B719-D54F-BD52-67DAFDA93BC2}"/>
          </ac:picMkLst>
        </pc:picChg>
      </pc:sldChg>
      <pc:sldChg chg="addSp delSp modSp del mod modClrScheme chgLayout modNotes">
        <pc:chgData name="Ward, Lindsay" userId="8f2e855a-579b-4a8f-b9f1-39f7b0944a86" providerId="ADAL" clId="{28CFB0B7-1891-AD46-AB2C-E86B7B76305F}" dt="2022-02-07T11:49:20.513" v="269" actId="2696"/>
        <pc:sldMkLst>
          <pc:docMk/>
          <pc:sldMk cId="965435249" sldId="374"/>
        </pc:sldMkLst>
        <pc:spChg chg="mod ord">
          <ac:chgData name="Ward, Lindsay" userId="8f2e855a-579b-4a8f-b9f1-39f7b0944a86" providerId="ADAL" clId="{28CFB0B7-1891-AD46-AB2C-E86B7B76305F}" dt="2022-02-07T11:42:35.845" v="96" actId="700"/>
          <ac:spMkLst>
            <pc:docMk/>
            <pc:sldMk cId="965435249" sldId="374"/>
            <ac:spMk id="3" creationId="{00000000-0000-0000-0000-000000000000}"/>
          </ac:spMkLst>
        </pc:spChg>
        <pc:spChg chg="add mod">
          <ac:chgData name="Ward, Lindsay" userId="8f2e855a-579b-4a8f-b9f1-39f7b0944a86" providerId="ADAL" clId="{28CFB0B7-1891-AD46-AB2C-E86B7B76305F}" dt="2022-02-07T11:48:41.290" v="254" actId="21"/>
          <ac:spMkLst>
            <pc:docMk/>
            <pc:sldMk cId="965435249" sldId="374"/>
            <ac:spMk id="4" creationId="{73996DE0-F2D4-8447-AF8D-D7A4C7572E67}"/>
          </ac:spMkLst>
        </pc:spChg>
        <pc:spChg chg="mod ord">
          <ac:chgData name="Ward, Lindsay" userId="8f2e855a-579b-4a8f-b9f1-39f7b0944a86" providerId="ADAL" clId="{28CFB0B7-1891-AD46-AB2C-E86B7B76305F}" dt="2022-02-07T11:42:35.845" v="96" actId="700"/>
          <ac:spMkLst>
            <pc:docMk/>
            <pc:sldMk cId="965435249" sldId="374"/>
            <ac:spMk id="5" creationId="{00000000-0000-0000-0000-000000000000}"/>
          </ac:spMkLst>
        </pc:spChg>
        <pc:spChg chg="mod ord">
          <ac:chgData name="Ward, Lindsay" userId="8f2e855a-579b-4a8f-b9f1-39f7b0944a86" providerId="ADAL" clId="{28CFB0B7-1891-AD46-AB2C-E86B7B76305F}" dt="2022-02-07T11:42:35.997" v="101" actId="27636"/>
          <ac:spMkLst>
            <pc:docMk/>
            <pc:sldMk cId="965435249" sldId="374"/>
            <ac:spMk id="15" creationId="{89223CF0-2100-48FA-AEBA-4983918EBA4A}"/>
          </ac:spMkLst>
        </pc:spChg>
        <pc:picChg chg="del mod ord">
          <ac:chgData name="Ward, Lindsay" userId="8f2e855a-579b-4a8f-b9f1-39f7b0944a86" providerId="ADAL" clId="{28CFB0B7-1891-AD46-AB2C-E86B7B76305F}" dt="2022-02-07T11:48:41.290" v="254" actId="21"/>
          <ac:picMkLst>
            <pc:docMk/>
            <pc:sldMk cId="965435249" sldId="374"/>
            <ac:picMk id="20" creationId="{66D38CAD-6ABE-4722-9EFE-9C41A51DABC8}"/>
          </ac:picMkLst>
        </pc:picChg>
      </pc:sldChg>
      <pc:sldChg chg="addSp delSp modSp mod chgLayout modNotes">
        <pc:chgData name="Ward, Lindsay" userId="8f2e855a-579b-4a8f-b9f1-39f7b0944a86" providerId="ADAL" clId="{28CFB0B7-1891-AD46-AB2C-E86B7B76305F}" dt="2022-02-07T11:54:00.595" v="426" actId="20577"/>
        <pc:sldMkLst>
          <pc:docMk/>
          <pc:sldMk cId="1960027477" sldId="375"/>
        </pc:sldMkLst>
        <pc:spChg chg="mod ord">
          <ac:chgData name="Ward, Lindsay" userId="8f2e855a-579b-4a8f-b9f1-39f7b0944a86" providerId="ADAL" clId="{28CFB0B7-1891-AD46-AB2C-E86B7B76305F}" dt="2022-02-07T11:52:51.089" v="401" actId="20577"/>
          <ac:spMkLst>
            <pc:docMk/>
            <pc:sldMk cId="1960027477" sldId="375"/>
            <ac:spMk id="2" creationId="{00000000-0000-0000-0000-000000000000}"/>
          </ac:spMkLst>
        </pc:spChg>
        <pc:spChg chg="mod ord">
          <ac:chgData name="Ward, Lindsay" userId="8f2e855a-579b-4a8f-b9f1-39f7b0944a86" providerId="ADAL" clId="{28CFB0B7-1891-AD46-AB2C-E86B7B76305F}" dt="2022-02-07T11:42:35.845" v="96" actId="700"/>
          <ac:spMkLst>
            <pc:docMk/>
            <pc:sldMk cId="1960027477" sldId="375"/>
            <ac:spMk id="3" creationId="{00000000-0000-0000-0000-000000000000}"/>
          </ac:spMkLst>
        </pc:spChg>
        <pc:spChg chg="mod ord">
          <ac:chgData name="Ward, Lindsay" userId="8f2e855a-579b-4a8f-b9f1-39f7b0944a86" providerId="ADAL" clId="{28CFB0B7-1891-AD46-AB2C-E86B7B76305F}" dt="2022-02-07T11:52:17.679" v="385" actId="27636"/>
          <ac:spMkLst>
            <pc:docMk/>
            <pc:sldMk cId="1960027477" sldId="375"/>
            <ac:spMk id="5" creationId="{00000000-0000-0000-0000-000000000000}"/>
          </ac:spMkLst>
        </pc:spChg>
        <pc:spChg chg="del mod">
          <ac:chgData name="Ward, Lindsay" userId="8f2e855a-579b-4a8f-b9f1-39f7b0944a86" providerId="ADAL" clId="{28CFB0B7-1891-AD46-AB2C-E86B7B76305F}" dt="2022-02-07T11:53:51.256" v="421" actId="478"/>
          <ac:spMkLst>
            <pc:docMk/>
            <pc:sldMk cId="1960027477" sldId="375"/>
            <ac:spMk id="7" creationId="{987E6378-F626-4853-BE61-CA78A10C28CF}"/>
          </ac:spMkLst>
        </pc:spChg>
        <pc:spChg chg="add mod">
          <ac:chgData name="Ward, Lindsay" userId="8f2e855a-579b-4a8f-b9f1-39f7b0944a86" providerId="ADAL" clId="{28CFB0B7-1891-AD46-AB2C-E86B7B76305F}" dt="2022-02-07T11:54:00.595" v="426" actId="20577"/>
          <ac:spMkLst>
            <pc:docMk/>
            <pc:sldMk cId="1960027477" sldId="375"/>
            <ac:spMk id="8" creationId="{D10B59F6-FBA8-7942-B5B3-6156C8699292}"/>
          </ac:spMkLst>
        </pc:spChg>
        <pc:picChg chg="mod">
          <ac:chgData name="Ward, Lindsay" userId="8f2e855a-579b-4a8f-b9f1-39f7b0944a86" providerId="ADAL" clId="{28CFB0B7-1891-AD46-AB2C-E86B7B76305F}" dt="2022-02-07T11:52:57.106" v="402" actId="1076"/>
          <ac:picMkLst>
            <pc:docMk/>
            <pc:sldMk cId="1960027477" sldId="375"/>
            <ac:picMk id="6" creationId="{3E0F6318-1733-42AF-8C8A-4BB919A2F798}"/>
          </ac:picMkLst>
        </pc:picChg>
      </pc:sldChg>
      <pc:sldChg chg="modSp mod chgLayout">
        <pc:chgData name="Ward, Lindsay" userId="8f2e855a-579b-4a8f-b9f1-39f7b0944a86" providerId="ADAL" clId="{28CFB0B7-1891-AD46-AB2C-E86B7B76305F}" dt="2022-02-07T11:42:36.087" v="103" actId="27636"/>
        <pc:sldMkLst>
          <pc:docMk/>
          <pc:sldMk cId="154435770" sldId="377"/>
        </pc:sldMkLst>
        <pc:spChg chg="mod ord">
          <ac:chgData name="Ward, Lindsay" userId="8f2e855a-579b-4a8f-b9f1-39f7b0944a86" providerId="ADAL" clId="{28CFB0B7-1891-AD46-AB2C-E86B7B76305F}" dt="2022-02-07T11:42:36.087" v="103" actId="27636"/>
          <ac:spMkLst>
            <pc:docMk/>
            <pc:sldMk cId="154435770" sldId="377"/>
            <ac:spMk id="2" creationId="{00000000-0000-0000-0000-000000000000}"/>
          </ac:spMkLst>
        </pc:spChg>
        <pc:spChg chg="mod ord">
          <ac:chgData name="Ward, Lindsay" userId="8f2e855a-579b-4a8f-b9f1-39f7b0944a86" providerId="ADAL" clId="{28CFB0B7-1891-AD46-AB2C-E86B7B76305F}" dt="2022-02-07T11:42:35.845" v="96" actId="700"/>
          <ac:spMkLst>
            <pc:docMk/>
            <pc:sldMk cId="154435770" sldId="377"/>
            <ac:spMk id="5" creationId="{00000000-0000-0000-0000-000000000000}"/>
          </ac:spMkLst>
        </pc:spChg>
      </pc:sldChg>
      <pc:sldChg chg="modSp mod modClrScheme chgLayout modNotes">
        <pc:chgData name="Ward, Lindsay" userId="8f2e855a-579b-4a8f-b9f1-39f7b0944a86" providerId="ADAL" clId="{28CFB0B7-1891-AD46-AB2C-E86B7B76305F}" dt="2022-02-07T11:58:10.685" v="487" actId="27636"/>
        <pc:sldMkLst>
          <pc:docMk/>
          <pc:sldMk cId="3033880197" sldId="378"/>
        </pc:sldMkLst>
        <pc:spChg chg="mod ord">
          <ac:chgData name="Ward, Lindsay" userId="8f2e855a-579b-4a8f-b9f1-39f7b0944a86" providerId="ADAL" clId="{28CFB0B7-1891-AD46-AB2C-E86B7B76305F}" dt="2022-02-07T11:42:35.845" v="96" actId="700"/>
          <ac:spMkLst>
            <pc:docMk/>
            <pc:sldMk cId="3033880197" sldId="378"/>
            <ac:spMk id="3" creationId="{00000000-0000-0000-0000-000000000000}"/>
          </ac:spMkLst>
        </pc:spChg>
        <pc:spChg chg="mod ord">
          <ac:chgData name="Ward, Lindsay" userId="8f2e855a-579b-4a8f-b9f1-39f7b0944a86" providerId="ADAL" clId="{28CFB0B7-1891-AD46-AB2C-E86B7B76305F}" dt="2022-02-07T11:58:10.685" v="487" actId="27636"/>
          <ac:spMkLst>
            <pc:docMk/>
            <pc:sldMk cId="3033880197" sldId="378"/>
            <ac:spMk id="5" creationId="{00000000-0000-0000-0000-000000000000}"/>
          </ac:spMkLst>
        </pc:spChg>
        <pc:spChg chg="mod ord">
          <ac:chgData name="Ward, Lindsay" userId="8f2e855a-579b-4a8f-b9f1-39f7b0944a86" providerId="ADAL" clId="{28CFB0B7-1891-AD46-AB2C-E86B7B76305F}" dt="2022-02-07T11:42:36.106" v="104" actId="27636"/>
          <ac:spMkLst>
            <pc:docMk/>
            <pc:sldMk cId="3033880197" sldId="378"/>
            <ac:spMk id="6" creationId="{8D0DFC55-B9FD-4632-BE52-F088F1D43F37}"/>
          </ac:spMkLst>
        </pc:spChg>
        <pc:picChg chg="mod ord">
          <ac:chgData name="Ward, Lindsay" userId="8f2e855a-579b-4a8f-b9f1-39f7b0944a86" providerId="ADAL" clId="{28CFB0B7-1891-AD46-AB2C-E86B7B76305F}" dt="2022-02-07T11:57:25.977" v="474" actId="14100"/>
          <ac:picMkLst>
            <pc:docMk/>
            <pc:sldMk cId="3033880197" sldId="378"/>
            <ac:picMk id="8" creationId="{DA980848-91B4-4426-B360-BA03C91AB254}"/>
          </ac:picMkLst>
        </pc:picChg>
      </pc:sldChg>
      <pc:sldChg chg="modSp mod modClrScheme chgLayout modNotes">
        <pc:chgData name="Ward, Lindsay" userId="8f2e855a-579b-4a8f-b9f1-39f7b0944a86" providerId="ADAL" clId="{28CFB0B7-1891-AD46-AB2C-E86B7B76305F}" dt="2022-02-07T11:58:06.239" v="481" actId="27636"/>
        <pc:sldMkLst>
          <pc:docMk/>
          <pc:sldMk cId="1667362167" sldId="379"/>
        </pc:sldMkLst>
        <pc:spChg chg="mod ord">
          <ac:chgData name="Ward, Lindsay" userId="8f2e855a-579b-4a8f-b9f1-39f7b0944a86" providerId="ADAL" clId="{28CFB0B7-1891-AD46-AB2C-E86B7B76305F}" dt="2022-02-07T11:42:35.845" v="96" actId="700"/>
          <ac:spMkLst>
            <pc:docMk/>
            <pc:sldMk cId="1667362167" sldId="379"/>
            <ac:spMk id="3" creationId="{00000000-0000-0000-0000-000000000000}"/>
          </ac:spMkLst>
        </pc:spChg>
        <pc:spChg chg="mod ord">
          <ac:chgData name="Ward, Lindsay" userId="8f2e855a-579b-4a8f-b9f1-39f7b0944a86" providerId="ADAL" clId="{28CFB0B7-1891-AD46-AB2C-E86B7B76305F}" dt="2022-02-07T11:58:06.239" v="481" actId="27636"/>
          <ac:spMkLst>
            <pc:docMk/>
            <pc:sldMk cId="1667362167" sldId="379"/>
            <ac:spMk id="5" creationId="{00000000-0000-0000-0000-000000000000}"/>
          </ac:spMkLst>
        </pc:spChg>
        <pc:spChg chg="mod ord">
          <ac:chgData name="Ward, Lindsay" userId="8f2e855a-579b-4a8f-b9f1-39f7b0944a86" providerId="ADAL" clId="{28CFB0B7-1891-AD46-AB2C-E86B7B76305F}" dt="2022-02-07T11:42:36.131" v="105" actId="27636"/>
          <ac:spMkLst>
            <pc:docMk/>
            <pc:sldMk cId="1667362167" sldId="379"/>
            <ac:spMk id="6" creationId="{C56D4F3C-7C70-40C2-9BDD-06630020D5D3}"/>
          </ac:spMkLst>
        </pc:spChg>
        <pc:picChg chg="mod ord">
          <ac:chgData name="Ward, Lindsay" userId="8f2e855a-579b-4a8f-b9f1-39f7b0944a86" providerId="ADAL" clId="{28CFB0B7-1891-AD46-AB2C-E86B7B76305F}" dt="2022-02-07T11:57:50.663" v="477" actId="14100"/>
          <ac:picMkLst>
            <pc:docMk/>
            <pc:sldMk cId="1667362167" sldId="379"/>
            <ac:picMk id="10" creationId="{A953BF8A-A74D-43B8-AF2D-F61356F39255}"/>
          </ac:picMkLst>
        </pc:picChg>
      </pc:sldChg>
      <pc:sldChg chg="modSp mod chgLayout">
        <pc:chgData name="Ward, Lindsay" userId="8f2e855a-579b-4a8f-b9f1-39f7b0944a86" providerId="ADAL" clId="{28CFB0B7-1891-AD46-AB2C-E86B7B76305F}" dt="2022-02-07T11:56:36.178" v="468" actId="27636"/>
        <pc:sldMkLst>
          <pc:docMk/>
          <pc:sldMk cId="3922059053" sldId="383"/>
        </pc:sldMkLst>
        <pc:spChg chg="mod ord">
          <ac:chgData name="Ward, Lindsay" userId="8f2e855a-579b-4a8f-b9f1-39f7b0944a86" providerId="ADAL" clId="{28CFB0B7-1891-AD46-AB2C-E86B7B76305F}" dt="2022-02-07T11:42:35.845" v="96" actId="700"/>
          <ac:spMkLst>
            <pc:docMk/>
            <pc:sldMk cId="3922059053" sldId="383"/>
            <ac:spMk id="2" creationId="{00000000-0000-0000-0000-000000000000}"/>
          </ac:spMkLst>
        </pc:spChg>
        <pc:spChg chg="mod ord">
          <ac:chgData name="Ward, Lindsay" userId="8f2e855a-579b-4a8f-b9f1-39f7b0944a86" providerId="ADAL" clId="{28CFB0B7-1891-AD46-AB2C-E86B7B76305F}" dt="2022-02-07T11:42:35.845" v="96" actId="700"/>
          <ac:spMkLst>
            <pc:docMk/>
            <pc:sldMk cId="3922059053" sldId="383"/>
            <ac:spMk id="3" creationId="{00000000-0000-0000-0000-000000000000}"/>
          </ac:spMkLst>
        </pc:spChg>
        <pc:spChg chg="mod ord">
          <ac:chgData name="Ward, Lindsay" userId="8f2e855a-579b-4a8f-b9f1-39f7b0944a86" providerId="ADAL" clId="{28CFB0B7-1891-AD46-AB2C-E86B7B76305F}" dt="2022-02-07T11:56:36.178" v="468" actId="27636"/>
          <ac:spMkLst>
            <pc:docMk/>
            <pc:sldMk cId="3922059053" sldId="383"/>
            <ac:spMk id="5" creationId="{00000000-0000-0000-0000-000000000000}"/>
          </ac:spMkLst>
        </pc:spChg>
      </pc:sldChg>
      <pc:sldChg chg="modSp mod chgLayout">
        <pc:chgData name="Ward, Lindsay" userId="8f2e855a-579b-4a8f-b9f1-39f7b0944a86" providerId="ADAL" clId="{28CFB0B7-1891-AD46-AB2C-E86B7B76305F}" dt="2022-02-07T11:58:09.244" v="485" actId="27636"/>
        <pc:sldMkLst>
          <pc:docMk/>
          <pc:sldMk cId="912571864" sldId="384"/>
        </pc:sldMkLst>
        <pc:spChg chg="mod ord">
          <ac:chgData name="Ward, Lindsay" userId="8f2e855a-579b-4a8f-b9f1-39f7b0944a86" providerId="ADAL" clId="{28CFB0B7-1891-AD46-AB2C-E86B7B76305F}" dt="2022-02-07T11:56:50.489" v="469" actId="14"/>
          <ac:spMkLst>
            <pc:docMk/>
            <pc:sldMk cId="912571864" sldId="384"/>
            <ac:spMk id="2" creationId="{00000000-0000-0000-0000-000000000000}"/>
          </ac:spMkLst>
        </pc:spChg>
        <pc:spChg chg="mod ord">
          <ac:chgData name="Ward, Lindsay" userId="8f2e855a-579b-4a8f-b9f1-39f7b0944a86" providerId="ADAL" clId="{28CFB0B7-1891-AD46-AB2C-E86B7B76305F}" dt="2022-02-07T11:42:35.845" v="96" actId="700"/>
          <ac:spMkLst>
            <pc:docMk/>
            <pc:sldMk cId="912571864" sldId="384"/>
            <ac:spMk id="3" creationId="{00000000-0000-0000-0000-000000000000}"/>
          </ac:spMkLst>
        </pc:spChg>
        <pc:spChg chg="mod ord">
          <ac:chgData name="Ward, Lindsay" userId="8f2e855a-579b-4a8f-b9f1-39f7b0944a86" providerId="ADAL" clId="{28CFB0B7-1891-AD46-AB2C-E86B7B76305F}" dt="2022-02-07T11:58:09.244" v="485" actId="27636"/>
          <ac:spMkLst>
            <pc:docMk/>
            <pc:sldMk cId="912571864" sldId="384"/>
            <ac:spMk id="5" creationId="{00000000-0000-0000-0000-000000000000}"/>
          </ac:spMkLst>
        </pc:spChg>
      </pc:sldChg>
      <pc:sldChg chg="addSp delSp modSp mod modClrScheme chgLayout modNotes">
        <pc:chgData name="Ward, Lindsay" userId="8f2e855a-579b-4a8f-b9f1-39f7b0944a86" providerId="ADAL" clId="{28CFB0B7-1891-AD46-AB2C-E86B7B76305F}" dt="2022-02-07T12:04:17.739" v="575" actId="27636"/>
        <pc:sldMkLst>
          <pc:docMk/>
          <pc:sldMk cId="997523445" sldId="386"/>
        </pc:sldMkLst>
        <pc:spChg chg="mod ord">
          <ac:chgData name="Ward, Lindsay" userId="8f2e855a-579b-4a8f-b9f1-39f7b0944a86" providerId="ADAL" clId="{28CFB0B7-1891-AD46-AB2C-E86B7B76305F}" dt="2022-02-07T11:42:35.845" v="96" actId="700"/>
          <ac:spMkLst>
            <pc:docMk/>
            <pc:sldMk cId="997523445" sldId="386"/>
            <ac:spMk id="2" creationId="{00000000-0000-0000-0000-000000000000}"/>
          </ac:spMkLst>
        </pc:spChg>
        <pc:spChg chg="mod ord">
          <ac:chgData name="Ward, Lindsay" userId="8f2e855a-579b-4a8f-b9f1-39f7b0944a86" providerId="ADAL" clId="{28CFB0B7-1891-AD46-AB2C-E86B7B76305F}" dt="2022-02-07T11:42:35.845" v="96" actId="700"/>
          <ac:spMkLst>
            <pc:docMk/>
            <pc:sldMk cId="997523445" sldId="386"/>
            <ac:spMk id="3" creationId="{00000000-0000-0000-0000-000000000000}"/>
          </ac:spMkLst>
        </pc:spChg>
        <pc:spChg chg="mod ord">
          <ac:chgData name="Ward, Lindsay" userId="8f2e855a-579b-4a8f-b9f1-39f7b0944a86" providerId="ADAL" clId="{28CFB0B7-1891-AD46-AB2C-E86B7B76305F}" dt="2022-02-07T12:04:17.739" v="575" actId="27636"/>
          <ac:spMkLst>
            <pc:docMk/>
            <pc:sldMk cId="997523445" sldId="386"/>
            <ac:spMk id="5" creationId="{00000000-0000-0000-0000-000000000000}"/>
          </ac:spMkLst>
        </pc:spChg>
        <pc:spChg chg="add mod">
          <ac:chgData name="Ward, Lindsay" userId="8f2e855a-579b-4a8f-b9f1-39f7b0944a86" providerId="ADAL" clId="{28CFB0B7-1891-AD46-AB2C-E86B7B76305F}" dt="2022-02-07T11:55:22.842" v="457" actId="20577"/>
          <ac:spMkLst>
            <pc:docMk/>
            <pc:sldMk cId="997523445" sldId="386"/>
            <ac:spMk id="7" creationId="{E87102E5-A8B3-BD40-A4B5-17FA10255D45}"/>
          </ac:spMkLst>
        </pc:spChg>
        <pc:spChg chg="del mod ord">
          <ac:chgData name="Ward, Lindsay" userId="8f2e855a-579b-4a8f-b9f1-39f7b0944a86" providerId="ADAL" clId="{28CFB0B7-1891-AD46-AB2C-E86B7B76305F}" dt="2022-02-07T11:55:25.211" v="458" actId="478"/>
          <ac:spMkLst>
            <pc:docMk/>
            <pc:sldMk cId="997523445" sldId="386"/>
            <ac:spMk id="8" creationId="{AB162336-8505-47FD-8EBD-287B878F4BDF}"/>
          </ac:spMkLst>
        </pc:spChg>
        <pc:picChg chg="mod ord">
          <ac:chgData name="Ward, Lindsay" userId="8f2e855a-579b-4a8f-b9f1-39f7b0944a86" providerId="ADAL" clId="{28CFB0B7-1891-AD46-AB2C-E86B7B76305F}" dt="2022-02-07T11:55:49.729" v="461" actId="1076"/>
          <ac:picMkLst>
            <pc:docMk/>
            <pc:sldMk cId="997523445" sldId="386"/>
            <ac:picMk id="10" creationId="{AC1DEC8A-0E45-4B06-8AD3-32DBEEA2FE8F}"/>
          </ac:picMkLst>
        </pc:picChg>
      </pc:sldChg>
      <pc:sldChg chg="addSp delSp modSp del mod chgLayout modNotes">
        <pc:chgData name="Ward, Lindsay" userId="8f2e855a-579b-4a8f-b9f1-39f7b0944a86" providerId="ADAL" clId="{28CFB0B7-1891-AD46-AB2C-E86B7B76305F}" dt="2022-02-08T07:31:21.925" v="1212" actId="2696"/>
        <pc:sldMkLst>
          <pc:docMk/>
          <pc:sldMk cId="0" sldId="390"/>
        </pc:sldMkLst>
        <pc:spChg chg="mod ord">
          <ac:chgData name="Ward, Lindsay" userId="8f2e855a-579b-4a8f-b9f1-39f7b0944a86" providerId="ADAL" clId="{28CFB0B7-1891-AD46-AB2C-E86B7B76305F}" dt="2022-02-08T06:11:21.983" v="858" actId="27636"/>
          <ac:spMkLst>
            <pc:docMk/>
            <pc:sldMk cId="0" sldId="390"/>
            <ac:spMk id="2" creationId="{00000000-0000-0000-0000-000000000000}"/>
          </ac:spMkLst>
        </pc:spChg>
        <pc:spChg chg="mod ord">
          <ac:chgData name="Ward, Lindsay" userId="8f2e855a-579b-4a8f-b9f1-39f7b0944a86" providerId="ADAL" clId="{28CFB0B7-1891-AD46-AB2C-E86B7B76305F}" dt="2022-02-08T06:10:59.930" v="854"/>
          <ac:spMkLst>
            <pc:docMk/>
            <pc:sldMk cId="0" sldId="390"/>
            <ac:spMk id="3" creationId="{00000000-0000-0000-0000-000000000000}"/>
          </ac:spMkLst>
        </pc:spChg>
        <pc:spChg chg="add del mod">
          <ac:chgData name="Ward, Lindsay" userId="8f2e855a-579b-4a8f-b9f1-39f7b0944a86" providerId="ADAL" clId="{28CFB0B7-1891-AD46-AB2C-E86B7B76305F}" dt="2022-02-07T11:43:32.289" v="115"/>
          <ac:spMkLst>
            <pc:docMk/>
            <pc:sldMk cId="0" sldId="390"/>
            <ac:spMk id="4" creationId="{BB72C0B6-0001-A741-B932-668A6C23F346}"/>
          </ac:spMkLst>
        </pc:spChg>
        <pc:spChg chg="mod ord">
          <ac:chgData name="Ward, Lindsay" userId="8f2e855a-579b-4a8f-b9f1-39f7b0944a86" providerId="ADAL" clId="{28CFB0B7-1891-AD46-AB2C-E86B7B76305F}" dt="2022-02-08T06:10:59.930" v="854"/>
          <ac:spMkLst>
            <pc:docMk/>
            <pc:sldMk cId="0" sldId="390"/>
            <ac:spMk id="5" creationId="{00000000-0000-0000-0000-000000000000}"/>
          </ac:spMkLst>
        </pc:spChg>
        <pc:spChg chg="add del mod">
          <ac:chgData name="Ward, Lindsay" userId="8f2e855a-579b-4a8f-b9f1-39f7b0944a86" providerId="ADAL" clId="{28CFB0B7-1891-AD46-AB2C-E86B7B76305F}" dt="2022-02-07T11:43:32.289" v="115"/>
          <ac:spMkLst>
            <pc:docMk/>
            <pc:sldMk cId="0" sldId="390"/>
            <ac:spMk id="6" creationId="{504DE7AC-9F37-B548-8EBD-36D1AC7B4F4E}"/>
          </ac:spMkLst>
        </pc:spChg>
        <pc:spChg chg="add del mod">
          <ac:chgData name="Ward, Lindsay" userId="8f2e855a-579b-4a8f-b9f1-39f7b0944a86" providerId="ADAL" clId="{28CFB0B7-1891-AD46-AB2C-E86B7B76305F}" dt="2022-02-07T11:43:32.289" v="115"/>
          <ac:spMkLst>
            <pc:docMk/>
            <pc:sldMk cId="0" sldId="390"/>
            <ac:spMk id="7" creationId="{A6485243-1802-DC4C-87E7-A8AA9A7B7FD5}"/>
          </ac:spMkLst>
        </pc:spChg>
        <pc:spChg chg="add del mod">
          <ac:chgData name="Ward, Lindsay" userId="8f2e855a-579b-4a8f-b9f1-39f7b0944a86" providerId="ADAL" clId="{28CFB0B7-1891-AD46-AB2C-E86B7B76305F}" dt="2022-02-08T06:10:59.930" v="854"/>
          <ac:spMkLst>
            <pc:docMk/>
            <pc:sldMk cId="0" sldId="390"/>
            <ac:spMk id="8" creationId="{972B862B-6D75-A64A-881E-BD4569005995}"/>
          </ac:spMkLst>
        </pc:spChg>
        <pc:spChg chg="add del mod">
          <ac:chgData name="Ward, Lindsay" userId="8f2e855a-579b-4a8f-b9f1-39f7b0944a86" providerId="ADAL" clId="{28CFB0B7-1891-AD46-AB2C-E86B7B76305F}" dt="2022-02-08T06:10:59.930" v="854"/>
          <ac:spMkLst>
            <pc:docMk/>
            <pc:sldMk cId="0" sldId="390"/>
            <ac:spMk id="9" creationId="{65F1C694-D26B-2C45-A6C6-2CE72FC970A1}"/>
          </ac:spMkLst>
        </pc:spChg>
        <pc:spChg chg="add del mod">
          <ac:chgData name="Ward, Lindsay" userId="8f2e855a-579b-4a8f-b9f1-39f7b0944a86" providerId="ADAL" clId="{28CFB0B7-1891-AD46-AB2C-E86B7B76305F}" dt="2022-02-08T06:10:59.930" v="854"/>
          <ac:spMkLst>
            <pc:docMk/>
            <pc:sldMk cId="0" sldId="390"/>
            <ac:spMk id="10" creationId="{981D0ACD-34FC-C146-9CB1-B8669FD5A8DB}"/>
          </ac:spMkLst>
        </pc:spChg>
      </pc:sldChg>
      <pc:sldChg chg="modSp mod modClrScheme modAnim chgLayout">
        <pc:chgData name="Ward, Lindsay" userId="8f2e855a-579b-4a8f-b9f1-39f7b0944a86" providerId="ADAL" clId="{28CFB0B7-1891-AD46-AB2C-E86B7B76305F}" dt="2022-02-08T00:45:49.355" v="699"/>
        <pc:sldMkLst>
          <pc:docMk/>
          <pc:sldMk cId="1224654691" sldId="391"/>
        </pc:sldMkLst>
        <pc:spChg chg="mod ord">
          <ac:chgData name="Ward, Lindsay" userId="8f2e855a-579b-4a8f-b9f1-39f7b0944a86" providerId="ADAL" clId="{28CFB0B7-1891-AD46-AB2C-E86B7B76305F}" dt="2022-02-07T12:00:29.254" v="516" actId="27636"/>
          <ac:spMkLst>
            <pc:docMk/>
            <pc:sldMk cId="1224654691" sldId="391"/>
            <ac:spMk id="2" creationId="{00000000-0000-0000-0000-000000000000}"/>
          </ac:spMkLst>
        </pc:spChg>
        <pc:spChg chg="mod ord">
          <ac:chgData name="Ward, Lindsay" userId="8f2e855a-579b-4a8f-b9f1-39f7b0944a86" providerId="ADAL" clId="{28CFB0B7-1891-AD46-AB2C-E86B7B76305F}" dt="2022-02-07T12:09:21.217" v="593" actId="20577"/>
          <ac:spMkLst>
            <pc:docMk/>
            <pc:sldMk cId="1224654691" sldId="391"/>
            <ac:spMk id="3" creationId="{00000000-0000-0000-0000-000000000000}"/>
          </ac:spMkLst>
        </pc:spChg>
        <pc:spChg chg="mod ord">
          <ac:chgData name="Ward, Lindsay" userId="8f2e855a-579b-4a8f-b9f1-39f7b0944a86" providerId="ADAL" clId="{28CFB0B7-1891-AD46-AB2C-E86B7B76305F}" dt="2022-02-07T11:38:47.340" v="32" actId="700"/>
          <ac:spMkLst>
            <pc:docMk/>
            <pc:sldMk cId="1224654691" sldId="391"/>
            <ac:spMk id="5" creationId="{00000000-0000-0000-0000-000000000000}"/>
          </ac:spMkLst>
        </pc:spChg>
      </pc:sldChg>
      <pc:sldChg chg="modSp mod chgLayout">
        <pc:chgData name="Ward, Lindsay" userId="8f2e855a-579b-4a8f-b9f1-39f7b0944a86" providerId="ADAL" clId="{28CFB0B7-1891-AD46-AB2C-E86B7B76305F}" dt="2022-02-07T11:58:07.805" v="483" actId="27636"/>
        <pc:sldMkLst>
          <pc:docMk/>
          <pc:sldMk cId="121728389" sldId="392"/>
        </pc:sldMkLst>
        <pc:spChg chg="mod ord">
          <ac:chgData name="Ward, Lindsay" userId="8f2e855a-579b-4a8f-b9f1-39f7b0944a86" providerId="ADAL" clId="{28CFB0B7-1891-AD46-AB2C-E86B7B76305F}" dt="2022-02-07T11:42:35.845" v="96" actId="700"/>
          <ac:spMkLst>
            <pc:docMk/>
            <pc:sldMk cId="121728389" sldId="392"/>
            <ac:spMk id="2" creationId="{00000000-0000-0000-0000-000000000000}"/>
          </ac:spMkLst>
        </pc:spChg>
        <pc:spChg chg="mod ord">
          <ac:chgData name="Ward, Lindsay" userId="8f2e855a-579b-4a8f-b9f1-39f7b0944a86" providerId="ADAL" clId="{28CFB0B7-1891-AD46-AB2C-E86B7B76305F}" dt="2022-02-07T11:42:35.845" v="96" actId="700"/>
          <ac:spMkLst>
            <pc:docMk/>
            <pc:sldMk cId="121728389" sldId="392"/>
            <ac:spMk id="3" creationId="{00000000-0000-0000-0000-000000000000}"/>
          </ac:spMkLst>
        </pc:spChg>
        <pc:spChg chg="mod ord">
          <ac:chgData name="Ward, Lindsay" userId="8f2e855a-579b-4a8f-b9f1-39f7b0944a86" providerId="ADAL" clId="{28CFB0B7-1891-AD46-AB2C-E86B7B76305F}" dt="2022-02-07T11:58:07.805" v="483" actId="27636"/>
          <ac:spMkLst>
            <pc:docMk/>
            <pc:sldMk cId="121728389" sldId="392"/>
            <ac:spMk id="5" creationId="{00000000-0000-0000-0000-000000000000}"/>
          </ac:spMkLst>
        </pc:spChg>
      </pc:sldChg>
      <pc:sldChg chg="modSp mod modClrScheme chgLayout">
        <pc:chgData name="Ward, Lindsay" userId="8f2e855a-579b-4a8f-b9f1-39f7b0944a86" providerId="ADAL" clId="{28CFB0B7-1891-AD46-AB2C-E86B7B76305F}" dt="2022-02-07T11:39:50.340" v="42" actId="700"/>
        <pc:sldMkLst>
          <pc:docMk/>
          <pc:sldMk cId="805538629" sldId="393"/>
        </pc:sldMkLst>
        <pc:spChg chg="mod ord">
          <ac:chgData name="Ward, Lindsay" userId="8f2e855a-579b-4a8f-b9f1-39f7b0944a86" providerId="ADAL" clId="{28CFB0B7-1891-AD46-AB2C-E86B7B76305F}" dt="2022-02-07T11:39:50.340" v="42" actId="700"/>
          <ac:spMkLst>
            <pc:docMk/>
            <pc:sldMk cId="805538629" sldId="393"/>
            <ac:spMk id="2" creationId="{00000000-0000-0000-0000-000000000000}"/>
          </ac:spMkLst>
        </pc:spChg>
        <pc:spChg chg="mod ord">
          <ac:chgData name="Ward, Lindsay" userId="8f2e855a-579b-4a8f-b9f1-39f7b0944a86" providerId="ADAL" clId="{28CFB0B7-1891-AD46-AB2C-E86B7B76305F}" dt="2022-02-07T11:39:50.340" v="42" actId="700"/>
          <ac:spMkLst>
            <pc:docMk/>
            <pc:sldMk cId="805538629" sldId="393"/>
            <ac:spMk id="3" creationId="{00000000-0000-0000-0000-000000000000}"/>
          </ac:spMkLst>
        </pc:spChg>
        <pc:spChg chg="mod ord">
          <ac:chgData name="Ward, Lindsay" userId="8f2e855a-579b-4a8f-b9f1-39f7b0944a86" providerId="ADAL" clId="{28CFB0B7-1891-AD46-AB2C-E86B7B76305F}" dt="2022-02-07T11:39:50.340" v="42" actId="700"/>
          <ac:spMkLst>
            <pc:docMk/>
            <pc:sldMk cId="805538629" sldId="393"/>
            <ac:spMk id="5" creationId="{00000000-0000-0000-0000-000000000000}"/>
          </ac:spMkLst>
        </pc:spChg>
      </pc:sldChg>
      <pc:sldChg chg="modSp mod chgLayout">
        <pc:chgData name="Ward, Lindsay" userId="8f2e855a-579b-4a8f-b9f1-39f7b0944a86" providerId="ADAL" clId="{28CFB0B7-1891-AD46-AB2C-E86B7B76305F}" dt="2022-02-07T12:04:29.377" v="581" actId="27636"/>
        <pc:sldMkLst>
          <pc:docMk/>
          <pc:sldMk cId="2050420871" sldId="394"/>
        </pc:sldMkLst>
        <pc:spChg chg="mod ord">
          <ac:chgData name="Ward, Lindsay" userId="8f2e855a-579b-4a8f-b9f1-39f7b0944a86" providerId="ADAL" clId="{28CFB0B7-1891-AD46-AB2C-E86B7B76305F}" dt="2022-02-07T11:42:35.845" v="96" actId="700"/>
          <ac:spMkLst>
            <pc:docMk/>
            <pc:sldMk cId="2050420871" sldId="394"/>
            <ac:spMk id="2" creationId="{B4EA2EDD-3462-454A-B44B-B657C466D234}"/>
          </ac:spMkLst>
        </pc:spChg>
        <pc:spChg chg="mod ord">
          <ac:chgData name="Ward, Lindsay" userId="8f2e855a-579b-4a8f-b9f1-39f7b0944a86" providerId="ADAL" clId="{28CFB0B7-1891-AD46-AB2C-E86B7B76305F}" dt="2022-02-07T11:42:35.845" v="96" actId="700"/>
          <ac:spMkLst>
            <pc:docMk/>
            <pc:sldMk cId="2050420871" sldId="394"/>
            <ac:spMk id="3" creationId="{C95B1C83-EFB0-4A5B-B25A-F776F1B00E63}"/>
          </ac:spMkLst>
        </pc:spChg>
        <pc:spChg chg="mod ord">
          <ac:chgData name="Ward, Lindsay" userId="8f2e855a-579b-4a8f-b9f1-39f7b0944a86" providerId="ADAL" clId="{28CFB0B7-1891-AD46-AB2C-E86B7B76305F}" dt="2022-02-07T12:04:29.377" v="581" actId="27636"/>
          <ac:spMkLst>
            <pc:docMk/>
            <pc:sldMk cId="2050420871" sldId="394"/>
            <ac:spMk id="4" creationId="{8117BDD1-44EF-4A9D-A65D-7F2A03B6815D}"/>
          </ac:spMkLst>
        </pc:spChg>
      </pc:sldChg>
      <pc:sldChg chg="addSp modSp mod modAnim chgLayout">
        <pc:chgData name="Ward, Lindsay" userId="8f2e855a-579b-4a8f-b9f1-39f7b0944a86" providerId="ADAL" clId="{28CFB0B7-1891-AD46-AB2C-E86B7B76305F}" dt="2022-02-08T06:27:32.442" v="1121"/>
        <pc:sldMkLst>
          <pc:docMk/>
          <pc:sldMk cId="701670328" sldId="395"/>
        </pc:sldMkLst>
        <pc:spChg chg="mod ord">
          <ac:chgData name="Ward, Lindsay" userId="8f2e855a-579b-4a8f-b9f1-39f7b0944a86" providerId="ADAL" clId="{28CFB0B7-1891-AD46-AB2C-E86B7B76305F}" dt="2022-02-08T06:22:59.586" v="1108" actId="20577"/>
          <ac:spMkLst>
            <pc:docMk/>
            <pc:sldMk cId="701670328" sldId="395"/>
            <ac:spMk id="2" creationId="{428D280A-1293-4DBF-8619-D10BCAA41CC5}"/>
          </ac:spMkLst>
        </pc:spChg>
        <pc:spChg chg="mod ord">
          <ac:chgData name="Ward, Lindsay" userId="8f2e855a-579b-4a8f-b9f1-39f7b0944a86" providerId="ADAL" clId="{28CFB0B7-1891-AD46-AB2C-E86B7B76305F}" dt="2022-02-07T11:41:52.137" v="94" actId="700"/>
          <ac:spMkLst>
            <pc:docMk/>
            <pc:sldMk cId="701670328" sldId="395"/>
            <ac:spMk id="3" creationId="{0B8C0B1D-F540-4C32-942C-7F9CC622BD5F}"/>
          </ac:spMkLst>
        </pc:spChg>
        <pc:spChg chg="mod ord">
          <ac:chgData name="Ward, Lindsay" userId="8f2e855a-579b-4a8f-b9f1-39f7b0944a86" providerId="ADAL" clId="{28CFB0B7-1891-AD46-AB2C-E86B7B76305F}" dt="2022-02-07T11:43:54.646" v="130" actId="27636"/>
          <ac:spMkLst>
            <pc:docMk/>
            <pc:sldMk cId="701670328" sldId="395"/>
            <ac:spMk id="4" creationId="{1981388F-B6BC-4058-B0ED-3FAD32E5D865}"/>
          </ac:spMkLst>
        </pc:spChg>
        <pc:picChg chg="add mod">
          <ac:chgData name="Ward, Lindsay" userId="8f2e855a-579b-4a8f-b9f1-39f7b0944a86" providerId="ADAL" clId="{28CFB0B7-1891-AD46-AB2C-E86B7B76305F}" dt="2022-02-08T06:26:48.055" v="1112" actId="1076"/>
          <ac:picMkLst>
            <pc:docMk/>
            <pc:sldMk cId="701670328" sldId="395"/>
            <ac:picMk id="6" creationId="{B1850B2F-6375-1E4D-8CA8-F340697600FA}"/>
          </ac:picMkLst>
        </pc:picChg>
        <pc:picChg chg="add mod">
          <ac:chgData name="Ward, Lindsay" userId="8f2e855a-579b-4a8f-b9f1-39f7b0944a86" providerId="ADAL" clId="{28CFB0B7-1891-AD46-AB2C-E86B7B76305F}" dt="2022-02-08T06:27:18.845" v="1120" actId="14100"/>
          <ac:picMkLst>
            <pc:docMk/>
            <pc:sldMk cId="701670328" sldId="395"/>
            <ac:picMk id="8" creationId="{0CEC7047-7216-D147-B016-7F0C59464668}"/>
          </ac:picMkLst>
        </pc:picChg>
      </pc:sldChg>
      <pc:sldChg chg="addSp modSp mod chgLayout">
        <pc:chgData name="Ward, Lindsay" userId="8f2e855a-579b-4a8f-b9f1-39f7b0944a86" providerId="ADAL" clId="{28CFB0B7-1891-AD46-AB2C-E86B7B76305F}" dt="2022-02-08T06:34:17.316" v="1182"/>
        <pc:sldMkLst>
          <pc:docMk/>
          <pc:sldMk cId="3080766454" sldId="397"/>
        </pc:sldMkLst>
        <pc:spChg chg="mod ord">
          <ac:chgData name="Ward, Lindsay" userId="8f2e855a-579b-4a8f-b9f1-39f7b0944a86" providerId="ADAL" clId="{28CFB0B7-1891-AD46-AB2C-E86B7B76305F}" dt="2022-02-07T12:03:45.693" v="572" actId="20577"/>
          <ac:spMkLst>
            <pc:docMk/>
            <pc:sldMk cId="3080766454" sldId="397"/>
            <ac:spMk id="2" creationId="{49019E54-638D-4ED6-A853-6E4AE0C1B361}"/>
          </ac:spMkLst>
        </pc:spChg>
        <pc:spChg chg="mod ord">
          <ac:chgData name="Ward, Lindsay" userId="8f2e855a-579b-4a8f-b9f1-39f7b0944a86" providerId="ADAL" clId="{28CFB0B7-1891-AD46-AB2C-E86B7B76305F}" dt="2022-02-07T11:42:35.845" v="96" actId="700"/>
          <ac:spMkLst>
            <pc:docMk/>
            <pc:sldMk cId="3080766454" sldId="397"/>
            <ac:spMk id="3" creationId="{CA0E26D4-CBF7-4DED-892A-C91ED2F15D79}"/>
          </ac:spMkLst>
        </pc:spChg>
        <pc:spChg chg="mod ord">
          <ac:chgData name="Ward, Lindsay" userId="8f2e855a-579b-4a8f-b9f1-39f7b0944a86" providerId="ADAL" clId="{28CFB0B7-1891-AD46-AB2C-E86B7B76305F}" dt="2022-02-07T12:03:38.784" v="565" actId="20577"/>
          <ac:spMkLst>
            <pc:docMk/>
            <pc:sldMk cId="3080766454" sldId="397"/>
            <ac:spMk id="4" creationId="{2A149DB6-5F7E-4B44-8402-5724020C500F}"/>
          </ac:spMkLst>
        </pc:spChg>
        <pc:picChg chg="add mod">
          <ac:chgData name="Ward, Lindsay" userId="8f2e855a-579b-4a8f-b9f1-39f7b0944a86" providerId="ADAL" clId="{28CFB0B7-1891-AD46-AB2C-E86B7B76305F}" dt="2022-02-08T06:34:17.316" v="1182"/>
          <ac:picMkLst>
            <pc:docMk/>
            <pc:sldMk cId="3080766454" sldId="397"/>
            <ac:picMk id="5" creationId="{E5337EB9-9E8D-EA47-B41B-4CE4C9754554}"/>
          </ac:picMkLst>
        </pc:picChg>
      </pc:sldChg>
      <pc:sldChg chg="addSp delSp modSp mod modClrScheme chgLayout">
        <pc:chgData name="Ward, Lindsay" userId="8f2e855a-579b-4a8f-b9f1-39f7b0944a86" providerId="ADAL" clId="{28CFB0B7-1891-AD46-AB2C-E86B7B76305F}" dt="2022-02-07T11:55:06.234" v="453" actId="20577"/>
        <pc:sldMkLst>
          <pc:docMk/>
          <pc:sldMk cId="3470706050" sldId="398"/>
        </pc:sldMkLst>
        <pc:spChg chg="mod ord">
          <ac:chgData name="Ward, Lindsay" userId="8f2e855a-579b-4a8f-b9f1-39f7b0944a86" providerId="ADAL" clId="{28CFB0B7-1891-AD46-AB2C-E86B7B76305F}" dt="2022-02-07T11:55:06.234" v="453" actId="20577"/>
          <ac:spMkLst>
            <pc:docMk/>
            <pc:sldMk cId="3470706050" sldId="398"/>
            <ac:spMk id="2" creationId="{DE0244FB-CC5C-4D09-9CE2-90045B814F08}"/>
          </ac:spMkLst>
        </pc:spChg>
        <pc:spChg chg="mod ord">
          <ac:chgData name="Ward, Lindsay" userId="8f2e855a-579b-4a8f-b9f1-39f7b0944a86" providerId="ADAL" clId="{28CFB0B7-1891-AD46-AB2C-E86B7B76305F}" dt="2022-02-07T11:54:23.550" v="434" actId="700"/>
          <ac:spMkLst>
            <pc:docMk/>
            <pc:sldMk cId="3470706050" sldId="398"/>
            <ac:spMk id="3" creationId="{B70A088F-549C-49ED-AED2-DD2C84C205C9}"/>
          </ac:spMkLst>
        </pc:spChg>
        <pc:spChg chg="mod ord">
          <ac:chgData name="Ward, Lindsay" userId="8f2e855a-579b-4a8f-b9f1-39f7b0944a86" providerId="ADAL" clId="{28CFB0B7-1891-AD46-AB2C-E86B7B76305F}" dt="2022-02-07T11:54:30.281" v="436" actId="113"/>
          <ac:spMkLst>
            <pc:docMk/>
            <pc:sldMk cId="3470706050" sldId="398"/>
            <ac:spMk id="4" creationId="{9453D049-4C15-47D6-88C0-D85334BF1499}"/>
          </ac:spMkLst>
        </pc:spChg>
        <pc:spChg chg="add del mod">
          <ac:chgData name="Ward, Lindsay" userId="8f2e855a-579b-4a8f-b9f1-39f7b0944a86" providerId="ADAL" clId="{28CFB0B7-1891-AD46-AB2C-E86B7B76305F}" dt="2022-02-07T11:54:09.815" v="428"/>
          <ac:spMkLst>
            <pc:docMk/>
            <pc:sldMk cId="3470706050" sldId="398"/>
            <ac:spMk id="5" creationId="{36011BCA-B4FE-6E49-96AB-74D1D9B455AB}"/>
          </ac:spMkLst>
        </pc:spChg>
        <pc:spChg chg="add del mod">
          <ac:chgData name="Ward, Lindsay" userId="8f2e855a-579b-4a8f-b9f1-39f7b0944a86" providerId="ADAL" clId="{28CFB0B7-1891-AD46-AB2C-E86B7B76305F}" dt="2022-02-07T11:54:09.815" v="428"/>
          <ac:spMkLst>
            <pc:docMk/>
            <pc:sldMk cId="3470706050" sldId="398"/>
            <ac:spMk id="6" creationId="{535636F5-3220-3F48-942A-7ED4BDD7BC24}"/>
          </ac:spMkLst>
        </pc:spChg>
        <pc:spChg chg="add del mod">
          <ac:chgData name="Ward, Lindsay" userId="8f2e855a-579b-4a8f-b9f1-39f7b0944a86" providerId="ADAL" clId="{28CFB0B7-1891-AD46-AB2C-E86B7B76305F}" dt="2022-02-07T11:54:09.815" v="428"/>
          <ac:spMkLst>
            <pc:docMk/>
            <pc:sldMk cId="3470706050" sldId="398"/>
            <ac:spMk id="7" creationId="{B72FCACC-7551-8A43-A416-D393C4D6EBB0}"/>
          </ac:spMkLst>
        </pc:spChg>
        <pc:spChg chg="add del mod ord">
          <ac:chgData name="Ward, Lindsay" userId="8f2e855a-579b-4a8f-b9f1-39f7b0944a86" providerId="ADAL" clId="{28CFB0B7-1891-AD46-AB2C-E86B7B76305F}" dt="2022-02-07T11:54:23.550" v="434" actId="700"/>
          <ac:spMkLst>
            <pc:docMk/>
            <pc:sldMk cId="3470706050" sldId="398"/>
            <ac:spMk id="8" creationId="{02A18D71-F217-0D42-8FFB-812291818747}"/>
          </ac:spMkLst>
        </pc:spChg>
      </pc:sldChg>
      <pc:sldChg chg="modSp mod chgLayout">
        <pc:chgData name="Ward, Lindsay" userId="8f2e855a-579b-4a8f-b9f1-39f7b0944a86" providerId="ADAL" clId="{28CFB0B7-1891-AD46-AB2C-E86B7B76305F}" dt="2022-02-07T11:58:04.680" v="479" actId="27636"/>
        <pc:sldMkLst>
          <pc:docMk/>
          <pc:sldMk cId="548024607" sldId="399"/>
        </pc:sldMkLst>
        <pc:spChg chg="mod ord">
          <ac:chgData name="Ward, Lindsay" userId="8f2e855a-579b-4a8f-b9f1-39f7b0944a86" providerId="ADAL" clId="{28CFB0B7-1891-AD46-AB2C-E86B7B76305F}" dt="2022-02-07T11:42:35.845" v="96" actId="700"/>
          <ac:spMkLst>
            <pc:docMk/>
            <pc:sldMk cId="548024607" sldId="399"/>
            <ac:spMk id="2" creationId="{4AAABB31-08A3-4947-9C56-D4A3053FEA45}"/>
          </ac:spMkLst>
        </pc:spChg>
        <pc:spChg chg="mod ord">
          <ac:chgData name="Ward, Lindsay" userId="8f2e855a-579b-4a8f-b9f1-39f7b0944a86" providerId="ADAL" clId="{28CFB0B7-1891-AD46-AB2C-E86B7B76305F}" dt="2022-02-07T11:42:35.845" v="96" actId="700"/>
          <ac:spMkLst>
            <pc:docMk/>
            <pc:sldMk cId="548024607" sldId="399"/>
            <ac:spMk id="3" creationId="{06C7C31B-32C6-48B9-839E-5FB01BDC7D59}"/>
          </ac:spMkLst>
        </pc:spChg>
        <pc:spChg chg="mod ord">
          <ac:chgData name="Ward, Lindsay" userId="8f2e855a-579b-4a8f-b9f1-39f7b0944a86" providerId="ADAL" clId="{28CFB0B7-1891-AD46-AB2C-E86B7B76305F}" dt="2022-02-07T11:58:04.680" v="479" actId="27636"/>
          <ac:spMkLst>
            <pc:docMk/>
            <pc:sldMk cId="548024607" sldId="399"/>
            <ac:spMk id="4" creationId="{05D3558B-2930-47E5-952D-2C2D4C6F04FB}"/>
          </ac:spMkLst>
        </pc:spChg>
      </pc:sldChg>
      <pc:sldChg chg="addSp modSp mod modClrScheme chgLayout modNotes">
        <pc:chgData name="Ward, Lindsay" userId="8f2e855a-579b-4a8f-b9f1-39f7b0944a86" providerId="ADAL" clId="{28CFB0B7-1891-AD46-AB2C-E86B7B76305F}" dt="2022-02-07T12:00:12.550" v="514" actId="14100"/>
        <pc:sldMkLst>
          <pc:docMk/>
          <pc:sldMk cId="1134378505" sldId="400"/>
        </pc:sldMkLst>
        <pc:spChg chg="mod ord">
          <ac:chgData name="Ward, Lindsay" userId="8f2e855a-579b-4a8f-b9f1-39f7b0944a86" providerId="ADAL" clId="{28CFB0B7-1891-AD46-AB2C-E86B7B76305F}" dt="2022-02-07T11:42:35.845" v="96" actId="700"/>
          <ac:spMkLst>
            <pc:docMk/>
            <pc:sldMk cId="1134378505" sldId="400"/>
            <ac:spMk id="3" creationId="{06C7C31B-32C6-48B9-839E-5FB01BDC7D59}"/>
          </ac:spMkLst>
        </pc:spChg>
        <pc:spChg chg="mod ord">
          <ac:chgData name="Ward, Lindsay" userId="8f2e855a-579b-4a8f-b9f1-39f7b0944a86" providerId="ADAL" clId="{28CFB0B7-1891-AD46-AB2C-E86B7B76305F}" dt="2022-02-07T11:58:15.520" v="489" actId="27636"/>
          <ac:spMkLst>
            <pc:docMk/>
            <pc:sldMk cId="1134378505" sldId="400"/>
            <ac:spMk id="4" creationId="{05D3558B-2930-47E5-952D-2C2D4C6F04FB}"/>
          </ac:spMkLst>
        </pc:spChg>
        <pc:spChg chg="mod ord">
          <ac:chgData name="Ward, Lindsay" userId="8f2e855a-579b-4a8f-b9f1-39f7b0944a86" providerId="ADAL" clId="{28CFB0B7-1891-AD46-AB2C-E86B7B76305F}" dt="2022-02-07T12:00:12.550" v="514" actId="14100"/>
          <ac:spMkLst>
            <pc:docMk/>
            <pc:sldMk cId="1134378505" sldId="400"/>
            <ac:spMk id="7" creationId="{D41FE68E-5BD6-4297-A85D-2C4072948B96}"/>
          </ac:spMkLst>
        </pc:spChg>
        <pc:picChg chg="add mod">
          <ac:chgData name="Ward, Lindsay" userId="8f2e855a-579b-4a8f-b9f1-39f7b0944a86" providerId="ADAL" clId="{28CFB0B7-1891-AD46-AB2C-E86B7B76305F}" dt="2022-02-07T11:58:52.098" v="511" actId="1076"/>
          <ac:picMkLst>
            <pc:docMk/>
            <pc:sldMk cId="1134378505" sldId="400"/>
            <ac:picMk id="6" creationId="{BD6FD460-EB48-FA40-BA13-1D665DDBA0D8}"/>
          </ac:picMkLst>
        </pc:picChg>
        <pc:picChg chg="add mod">
          <ac:chgData name="Ward, Lindsay" userId="8f2e855a-579b-4a8f-b9f1-39f7b0944a86" providerId="ADAL" clId="{28CFB0B7-1891-AD46-AB2C-E86B7B76305F}" dt="2022-02-07T11:58:55.601" v="512" actId="1076"/>
          <ac:picMkLst>
            <pc:docMk/>
            <pc:sldMk cId="1134378505" sldId="400"/>
            <ac:picMk id="8" creationId="{19C95988-853E-3047-95C2-3A1EB5A92E4D}"/>
          </ac:picMkLst>
        </pc:picChg>
        <pc:picChg chg="mod ord">
          <ac:chgData name="Ward, Lindsay" userId="8f2e855a-579b-4a8f-b9f1-39f7b0944a86" providerId="ADAL" clId="{28CFB0B7-1891-AD46-AB2C-E86B7B76305F}" dt="2022-02-07T11:58:49.895" v="510" actId="1076"/>
          <ac:picMkLst>
            <pc:docMk/>
            <pc:sldMk cId="1134378505" sldId="400"/>
            <ac:picMk id="9" creationId="{B1A3145B-38B4-42C1-BE03-D9A0229CF5A4}"/>
          </ac:picMkLst>
        </pc:picChg>
      </pc:sldChg>
      <pc:sldChg chg="addSp delSp modSp del mod modClrScheme chgLayout modNotes">
        <pc:chgData name="Ward, Lindsay" userId="8f2e855a-579b-4a8f-b9f1-39f7b0944a86" providerId="ADAL" clId="{28CFB0B7-1891-AD46-AB2C-E86B7B76305F}" dt="2022-02-07T11:58:44.525" v="508" actId="2696"/>
        <pc:sldMkLst>
          <pc:docMk/>
          <pc:sldMk cId="1357209650" sldId="401"/>
        </pc:sldMkLst>
        <pc:spChg chg="mod ord">
          <ac:chgData name="Ward, Lindsay" userId="8f2e855a-579b-4a8f-b9f1-39f7b0944a86" providerId="ADAL" clId="{28CFB0B7-1891-AD46-AB2C-E86B7B76305F}" dt="2022-02-07T11:42:35.845" v="96" actId="700"/>
          <ac:spMkLst>
            <pc:docMk/>
            <pc:sldMk cId="1357209650" sldId="401"/>
            <ac:spMk id="3" creationId="{06C7C31B-32C6-48B9-839E-5FB01BDC7D59}"/>
          </ac:spMkLst>
        </pc:spChg>
        <pc:spChg chg="mod ord">
          <ac:chgData name="Ward, Lindsay" userId="8f2e855a-579b-4a8f-b9f1-39f7b0944a86" providerId="ADAL" clId="{28CFB0B7-1891-AD46-AB2C-E86B7B76305F}" dt="2022-02-07T11:42:35.845" v="96" actId="700"/>
          <ac:spMkLst>
            <pc:docMk/>
            <pc:sldMk cId="1357209650" sldId="401"/>
            <ac:spMk id="4" creationId="{05D3558B-2930-47E5-952D-2C2D4C6F04FB}"/>
          </ac:spMkLst>
        </pc:spChg>
        <pc:spChg chg="add mod">
          <ac:chgData name="Ward, Lindsay" userId="8f2e855a-579b-4a8f-b9f1-39f7b0944a86" providerId="ADAL" clId="{28CFB0B7-1891-AD46-AB2C-E86B7B76305F}" dt="2022-02-07T11:58:22.725" v="491" actId="21"/>
          <ac:spMkLst>
            <pc:docMk/>
            <pc:sldMk cId="1357209650" sldId="401"/>
            <ac:spMk id="5" creationId="{A1CCF3D2-3E6E-FF44-BA82-7FA3CC923C8F}"/>
          </ac:spMkLst>
        </pc:spChg>
        <pc:spChg chg="mod ord">
          <ac:chgData name="Ward, Lindsay" userId="8f2e855a-579b-4a8f-b9f1-39f7b0944a86" providerId="ADAL" clId="{28CFB0B7-1891-AD46-AB2C-E86B7B76305F}" dt="2022-02-07T11:42:36.154" v="107" actId="27636"/>
          <ac:spMkLst>
            <pc:docMk/>
            <pc:sldMk cId="1357209650" sldId="401"/>
            <ac:spMk id="7" creationId="{D41FE68E-5BD6-4297-A85D-2C4072948B96}"/>
          </ac:spMkLst>
        </pc:spChg>
        <pc:picChg chg="del mod ord">
          <ac:chgData name="Ward, Lindsay" userId="8f2e855a-579b-4a8f-b9f1-39f7b0944a86" providerId="ADAL" clId="{28CFB0B7-1891-AD46-AB2C-E86B7B76305F}" dt="2022-02-07T11:58:22.725" v="491" actId="21"/>
          <ac:picMkLst>
            <pc:docMk/>
            <pc:sldMk cId="1357209650" sldId="401"/>
            <ac:picMk id="6" creationId="{4FE56760-1469-4402-ADA8-87195C0145FF}"/>
          </ac:picMkLst>
        </pc:picChg>
      </pc:sldChg>
      <pc:sldChg chg="addSp delSp modSp del mod modClrScheme chgLayout modNotes">
        <pc:chgData name="Ward, Lindsay" userId="8f2e855a-579b-4a8f-b9f1-39f7b0944a86" providerId="ADAL" clId="{28CFB0B7-1891-AD46-AB2C-E86B7B76305F}" dt="2022-02-07T11:58:45.902" v="509" actId="2696"/>
        <pc:sldMkLst>
          <pc:docMk/>
          <pc:sldMk cId="3390453735" sldId="402"/>
        </pc:sldMkLst>
        <pc:spChg chg="mod ord">
          <ac:chgData name="Ward, Lindsay" userId="8f2e855a-579b-4a8f-b9f1-39f7b0944a86" providerId="ADAL" clId="{28CFB0B7-1891-AD46-AB2C-E86B7B76305F}" dt="2022-02-07T11:42:35.845" v="96" actId="700"/>
          <ac:spMkLst>
            <pc:docMk/>
            <pc:sldMk cId="3390453735" sldId="402"/>
            <ac:spMk id="3" creationId="{06C7C31B-32C6-48B9-839E-5FB01BDC7D59}"/>
          </ac:spMkLst>
        </pc:spChg>
        <pc:spChg chg="mod ord">
          <ac:chgData name="Ward, Lindsay" userId="8f2e855a-579b-4a8f-b9f1-39f7b0944a86" providerId="ADAL" clId="{28CFB0B7-1891-AD46-AB2C-E86B7B76305F}" dt="2022-02-07T11:42:35.845" v="96" actId="700"/>
          <ac:spMkLst>
            <pc:docMk/>
            <pc:sldMk cId="3390453735" sldId="402"/>
            <ac:spMk id="4" creationId="{05D3558B-2930-47E5-952D-2C2D4C6F04FB}"/>
          </ac:spMkLst>
        </pc:spChg>
        <pc:spChg chg="add mod">
          <ac:chgData name="Ward, Lindsay" userId="8f2e855a-579b-4a8f-b9f1-39f7b0944a86" providerId="ADAL" clId="{28CFB0B7-1891-AD46-AB2C-E86B7B76305F}" dt="2022-02-07T11:58:27.510" v="493" actId="21"/>
          <ac:spMkLst>
            <pc:docMk/>
            <pc:sldMk cId="3390453735" sldId="402"/>
            <ac:spMk id="5" creationId="{E1A46C4B-8D6A-B04C-8983-C9EE303AD32A}"/>
          </ac:spMkLst>
        </pc:spChg>
        <pc:spChg chg="mod ord">
          <ac:chgData name="Ward, Lindsay" userId="8f2e855a-579b-4a8f-b9f1-39f7b0944a86" providerId="ADAL" clId="{28CFB0B7-1891-AD46-AB2C-E86B7B76305F}" dt="2022-02-07T11:42:36.157" v="108" actId="27636"/>
          <ac:spMkLst>
            <pc:docMk/>
            <pc:sldMk cId="3390453735" sldId="402"/>
            <ac:spMk id="7" creationId="{D41FE68E-5BD6-4297-A85D-2C4072948B96}"/>
          </ac:spMkLst>
        </pc:spChg>
        <pc:picChg chg="del mod ord">
          <ac:chgData name="Ward, Lindsay" userId="8f2e855a-579b-4a8f-b9f1-39f7b0944a86" providerId="ADAL" clId="{28CFB0B7-1891-AD46-AB2C-E86B7B76305F}" dt="2022-02-07T11:58:27.510" v="493" actId="21"/>
          <ac:picMkLst>
            <pc:docMk/>
            <pc:sldMk cId="3390453735" sldId="402"/>
            <ac:picMk id="6" creationId="{1C12ADC8-B15B-4D23-B82C-52DC20AC0BBA}"/>
          </ac:picMkLst>
        </pc:picChg>
      </pc:sldChg>
      <pc:sldChg chg="delSp modSp mod chgLayout modNotes">
        <pc:chgData name="Ward, Lindsay" userId="8f2e855a-579b-4a8f-b9f1-39f7b0944a86" providerId="ADAL" clId="{28CFB0B7-1891-AD46-AB2C-E86B7B76305F}" dt="2022-02-08T05:10:48.101" v="787" actId="115"/>
        <pc:sldMkLst>
          <pc:docMk/>
          <pc:sldMk cId="641840021" sldId="403"/>
        </pc:sldMkLst>
        <pc:spChg chg="mod ord">
          <ac:chgData name="Ward, Lindsay" userId="8f2e855a-579b-4a8f-b9f1-39f7b0944a86" providerId="ADAL" clId="{28CFB0B7-1891-AD46-AB2C-E86B7B76305F}" dt="2022-02-08T05:10:48.101" v="787" actId="115"/>
          <ac:spMkLst>
            <pc:docMk/>
            <pc:sldMk cId="641840021" sldId="403"/>
            <ac:spMk id="2" creationId="{00000000-0000-0000-0000-000000000000}"/>
          </ac:spMkLst>
        </pc:spChg>
        <pc:spChg chg="mod ord">
          <ac:chgData name="Ward, Lindsay" userId="8f2e855a-579b-4a8f-b9f1-39f7b0944a86" providerId="ADAL" clId="{28CFB0B7-1891-AD46-AB2C-E86B7B76305F}" dt="2022-02-07T11:42:35.845" v="96" actId="700"/>
          <ac:spMkLst>
            <pc:docMk/>
            <pc:sldMk cId="641840021" sldId="403"/>
            <ac:spMk id="3" creationId="{00000000-0000-0000-0000-000000000000}"/>
          </ac:spMkLst>
        </pc:spChg>
        <pc:spChg chg="mod ord">
          <ac:chgData name="Ward, Lindsay" userId="8f2e855a-579b-4a8f-b9f1-39f7b0944a86" providerId="ADAL" clId="{28CFB0B7-1891-AD46-AB2C-E86B7B76305F}" dt="2022-02-07T11:50:08.627" v="287" actId="27636"/>
          <ac:spMkLst>
            <pc:docMk/>
            <pc:sldMk cId="641840021" sldId="403"/>
            <ac:spMk id="5" creationId="{00000000-0000-0000-0000-000000000000}"/>
          </ac:spMkLst>
        </pc:spChg>
        <pc:picChg chg="del mod">
          <ac:chgData name="Ward, Lindsay" userId="8f2e855a-579b-4a8f-b9f1-39f7b0944a86" providerId="ADAL" clId="{28CFB0B7-1891-AD46-AB2C-E86B7B76305F}" dt="2022-02-07T11:51:23.593" v="315" actId="21"/>
          <ac:picMkLst>
            <pc:docMk/>
            <pc:sldMk cId="641840021" sldId="403"/>
            <ac:picMk id="6" creationId="{7333BBA5-2A46-4615-8D68-D5815CF3E688}"/>
          </ac:picMkLst>
        </pc:picChg>
      </pc:sldChg>
      <pc:sldChg chg="modSp mod">
        <pc:chgData name="Ward, Lindsay" userId="8f2e855a-579b-4a8f-b9f1-39f7b0944a86" providerId="ADAL" clId="{28CFB0B7-1891-AD46-AB2C-E86B7B76305F}" dt="2022-02-07T11:44:20.781" v="134" actId="20577"/>
        <pc:sldMkLst>
          <pc:docMk/>
          <pc:sldMk cId="2697585010" sldId="404"/>
        </pc:sldMkLst>
        <pc:spChg chg="mod">
          <ac:chgData name="Ward, Lindsay" userId="8f2e855a-579b-4a8f-b9f1-39f7b0944a86" providerId="ADAL" clId="{28CFB0B7-1891-AD46-AB2C-E86B7B76305F}" dt="2022-02-07T11:44:20.781" v="134" actId="20577"/>
          <ac:spMkLst>
            <pc:docMk/>
            <pc:sldMk cId="2697585010" sldId="404"/>
            <ac:spMk id="2" creationId="{E4468953-8B53-479E-80C7-F8A167A66353}"/>
          </ac:spMkLst>
        </pc:spChg>
        <pc:spChg chg="mod">
          <ac:chgData name="Ward, Lindsay" userId="8f2e855a-579b-4a8f-b9f1-39f7b0944a86" providerId="ADAL" clId="{28CFB0B7-1891-AD46-AB2C-E86B7B76305F}" dt="2022-02-07T11:36:46.942" v="0"/>
          <ac:spMkLst>
            <pc:docMk/>
            <pc:sldMk cId="2697585010" sldId="404"/>
            <ac:spMk id="3" creationId="{818DE7AE-7304-45E8-9419-6748D52F8799}"/>
          </ac:spMkLst>
        </pc:spChg>
        <pc:spChg chg="mod">
          <ac:chgData name="Ward, Lindsay" userId="8f2e855a-579b-4a8f-b9f1-39f7b0944a86" providerId="ADAL" clId="{28CFB0B7-1891-AD46-AB2C-E86B7B76305F}" dt="2022-02-07T11:44:09.884" v="132" actId="27636"/>
          <ac:spMkLst>
            <pc:docMk/>
            <pc:sldMk cId="2697585010" sldId="404"/>
            <ac:spMk id="4" creationId="{CBF28F33-7877-4116-BD84-77495C3A6A1E}"/>
          </ac:spMkLst>
        </pc:spChg>
      </pc:sldChg>
      <pc:sldChg chg="addSp delSp modSp mod modClrScheme chgLayout">
        <pc:chgData name="Ward, Lindsay" userId="8f2e855a-579b-4a8f-b9f1-39f7b0944a86" providerId="ADAL" clId="{28CFB0B7-1891-AD46-AB2C-E86B7B76305F}" dt="2022-02-07T23:16:52.626" v="603" actId="478"/>
        <pc:sldMkLst>
          <pc:docMk/>
          <pc:sldMk cId="2229693135" sldId="407"/>
        </pc:sldMkLst>
        <pc:spChg chg="mod ord">
          <ac:chgData name="Ward, Lindsay" userId="8f2e855a-579b-4a8f-b9f1-39f7b0944a86" providerId="ADAL" clId="{28CFB0B7-1891-AD46-AB2C-E86B7B76305F}" dt="2022-02-07T11:38:36.280" v="31" actId="700"/>
          <ac:spMkLst>
            <pc:docMk/>
            <pc:sldMk cId="2229693135" sldId="407"/>
            <ac:spMk id="2" creationId="{00000000-0000-0000-0000-000000000000}"/>
          </ac:spMkLst>
        </pc:spChg>
        <pc:spChg chg="mod ord">
          <ac:chgData name="Ward, Lindsay" userId="8f2e855a-579b-4a8f-b9f1-39f7b0944a86" providerId="ADAL" clId="{28CFB0B7-1891-AD46-AB2C-E86B7B76305F}" dt="2022-02-07T11:38:36.280" v="31" actId="700"/>
          <ac:spMkLst>
            <pc:docMk/>
            <pc:sldMk cId="2229693135" sldId="407"/>
            <ac:spMk id="3" creationId="{00000000-0000-0000-0000-000000000000}"/>
          </ac:spMkLst>
        </pc:spChg>
        <pc:spChg chg="add del mod">
          <ac:chgData name="Ward, Lindsay" userId="8f2e855a-579b-4a8f-b9f1-39f7b0944a86" providerId="ADAL" clId="{28CFB0B7-1891-AD46-AB2C-E86B7B76305F}" dt="2022-02-07T11:38:06.019" v="24"/>
          <ac:spMkLst>
            <pc:docMk/>
            <pc:sldMk cId="2229693135" sldId="407"/>
            <ac:spMk id="4" creationId="{D87763C5-934E-CD40-B09F-8C124A1696BC}"/>
          </ac:spMkLst>
        </pc:spChg>
        <pc:spChg chg="mod ord">
          <ac:chgData name="Ward, Lindsay" userId="8f2e855a-579b-4a8f-b9f1-39f7b0944a86" providerId="ADAL" clId="{28CFB0B7-1891-AD46-AB2C-E86B7B76305F}" dt="2022-02-07T11:38:36.280" v="31" actId="700"/>
          <ac:spMkLst>
            <pc:docMk/>
            <pc:sldMk cId="2229693135" sldId="407"/>
            <ac:spMk id="5" creationId="{00000000-0000-0000-0000-000000000000}"/>
          </ac:spMkLst>
        </pc:spChg>
        <pc:spChg chg="add del mod">
          <ac:chgData name="Ward, Lindsay" userId="8f2e855a-579b-4a8f-b9f1-39f7b0944a86" providerId="ADAL" clId="{28CFB0B7-1891-AD46-AB2C-E86B7B76305F}" dt="2022-02-07T11:38:06.019" v="24"/>
          <ac:spMkLst>
            <pc:docMk/>
            <pc:sldMk cId="2229693135" sldId="407"/>
            <ac:spMk id="6" creationId="{480DEF8C-05A9-0741-8D78-31E90DE54EDE}"/>
          </ac:spMkLst>
        </pc:spChg>
        <pc:spChg chg="add del mod">
          <ac:chgData name="Ward, Lindsay" userId="8f2e855a-579b-4a8f-b9f1-39f7b0944a86" providerId="ADAL" clId="{28CFB0B7-1891-AD46-AB2C-E86B7B76305F}" dt="2022-02-07T11:38:06.019" v="24"/>
          <ac:spMkLst>
            <pc:docMk/>
            <pc:sldMk cId="2229693135" sldId="407"/>
            <ac:spMk id="7" creationId="{331B1C8F-BAC7-364C-90A0-3392436E9CDE}"/>
          </ac:spMkLst>
        </pc:spChg>
        <pc:spChg chg="add del mod ord">
          <ac:chgData name="Ward, Lindsay" userId="8f2e855a-579b-4a8f-b9f1-39f7b0944a86" providerId="ADAL" clId="{28CFB0B7-1891-AD46-AB2C-E86B7B76305F}" dt="2022-02-07T11:38:22.940" v="27" actId="700"/>
          <ac:spMkLst>
            <pc:docMk/>
            <pc:sldMk cId="2229693135" sldId="407"/>
            <ac:spMk id="8" creationId="{45D4654B-3236-AB45-86E2-63E343D6F92A}"/>
          </ac:spMkLst>
        </pc:spChg>
        <pc:spChg chg="add del mod ord">
          <ac:chgData name="Ward, Lindsay" userId="8f2e855a-579b-4a8f-b9f1-39f7b0944a86" providerId="ADAL" clId="{28CFB0B7-1891-AD46-AB2C-E86B7B76305F}" dt="2022-02-07T11:38:36.280" v="31" actId="700"/>
          <ac:spMkLst>
            <pc:docMk/>
            <pc:sldMk cId="2229693135" sldId="407"/>
            <ac:spMk id="9" creationId="{E67F31E8-1561-EC40-AF7A-2FABF1B521A9}"/>
          </ac:spMkLst>
        </pc:spChg>
        <pc:picChg chg="add mod">
          <ac:chgData name="Ward, Lindsay" userId="8f2e855a-579b-4a8f-b9f1-39f7b0944a86" providerId="ADAL" clId="{28CFB0B7-1891-AD46-AB2C-E86B7B76305F}" dt="2022-02-07T23:16:38.056" v="598" actId="1076"/>
          <ac:picMkLst>
            <pc:docMk/>
            <pc:sldMk cId="2229693135" sldId="407"/>
            <ac:picMk id="11" creationId="{A3DB6B0F-5210-0243-986C-A17F1634D849}"/>
          </ac:picMkLst>
        </pc:picChg>
        <pc:picChg chg="add del mod">
          <ac:chgData name="Ward, Lindsay" userId="8f2e855a-579b-4a8f-b9f1-39f7b0944a86" providerId="ADAL" clId="{28CFB0B7-1891-AD46-AB2C-E86B7B76305F}" dt="2022-02-07T23:16:52.626" v="603" actId="478"/>
          <ac:picMkLst>
            <pc:docMk/>
            <pc:sldMk cId="2229693135" sldId="407"/>
            <ac:picMk id="13" creationId="{11A133E5-517F-D54E-B90F-4E04FB512D2E}"/>
          </ac:picMkLst>
        </pc:picChg>
      </pc:sldChg>
      <pc:sldChg chg="modSp mod modClrScheme chgLayout modNotes modNotesTx">
        <pc:chgData name="Ward, Lindsay" userId="8f2e855a-579b-4a8f-b9f1-39f7b0944a86" providerId="ADAL" clId="{28CFB0B7-1891-AD46-AB2C-E86B7B76305F}" dt="2022-02-07T12:05:42.118" v="585" actId="22711"/>
        <pc:sldMkLst>
          <pc:docMk/>
          <pc:sldMk cId="3707233524" sldId="408"/>
        </pc:sldMkLst>
        <pc:spChg chg="mod ord">
          <ac:chgData name="Ward, Lindsay" userId="8f2e855a-579b-4a8f-b9f1-39f7b0944a86" providerId="ADAL" clId="{28CFB0B7-1891-AD46-AB2C-E86B7B76305F}" dt="2022-02-07T11:38:59.900" v="36" actId="700"/>
          <ac:spMkLst>
            <pc:docMk/>
            <pc:sldMk cId="3707233524" sldId="408"/>
            <ac:spMk id="2" creationId="{00000000-0000-0000-0000-000000000000}"/>
          </ac:spMkLst>
        </pc:spChg>
        <pc:spChg chg="mod ord">
          <ac:chgData name="Ward, Lindsay" userId="8f2e855a-579b-4a8f-b9f1-39f7b0944a86" providerId="ADAL" clId="{28CFB0B7-1891-AD46-AB2C-E86B7B76305F}" dt="2022-02-07T12:05:17.015" v="582" actId="20577"/>
          <ac:spMkLst>
            <pc:docMk/>
            <pc:sldMk cId="3707233524" sldId="408"/>
            <ac:spMk id="3" creationId="{00000000-0000-0000-0000-000000000000}"/>
          </ac:spMkLst>
        </pc:spChg>
        <pc:spChg chg="mod ord">
          <ac:chgData name="Ward, Lindsay" userId="8f2e855a-579b-4a8f-b9f1-39f7b0944a86" providerId="ADAL" clId="{28CFB0B7-1891-AD46-AB2C-E86B7B76305F}" dt="2022-02-07T11:38:59.900" v="36" actId="700"/>
          <ac:spMkLst>
            <pc:docMk/>
            <pc:sldMk cId="3707233524" sldId="408"/>
            <ac:spMk id="5" creationId="{00000000-0000-0000-0000-000000000000}"/>
          </ac:spMkLst>
        </pc:spChg>
        <pc:picChg chg="mod">
          <ac:chgData name="Ward, Lindsay" userId="8f2e855a-579b-4a8f-b9f1-39f7b0944a86" providerId="ADAL" clId="{28CFB0B7-1891-AD46-AB2C-E86B7B76305F}" dt="2022-02-07T12:05:42.118" v="585" actId="22711"/>
          <ac:picMkLst>
            <pc:docMk/>
            <pc:sldMk cId="3707233524" sldId="408"/>
            <ac:picMk id="6" creationId="{00000000-0000-0000-0000-000000000000}"/>
          </ac:picMkLst>
        </pc:picChg>
      </pc:sldChg>
      <pc:sldChg chg="modSp mod modClrScheme chgLayout">
        <pc:chgData name="Ward, Lindsay" userId="8f2e855a-579b-4a8f-b9f1-39f7b0944a86" providerId="ADAL" clId="{28CFB0B7-1891-AD46-AB2C-E86B7B76305F}" dt="2022-02-08T00:43:49.817" v="696" actId="113"/>
        <pc:sldMkLst>
          <pc:docMk/>
          <pc:sldMk cId="287367651" sldId="409"/>
        </pc:sldMkLst>
        <pc:spChg chg="mod ord">
          <ac:chgData name="Ward, Lindsay" userId="8f2e855a-579b-4a8f-b9f1-39f7b0944a86" providerId="ADAL" clId="{28CFB0B7-1891-AD46-AB2C-E86B7B76305F}" dt="2022-02-07T11:39:50.340" v="42" actId="700"/>
          <ac:spMkLst>
            <pc:docMk/>
            <pc:sldMk cId="287367651" sldId="409"/>
            <ac:spMk id="2" creationId="{00000000-0000-0000-0000-000000000000}"/>
          </ac:spMkLst>
        </pc:spChg>
        <pc:spChg chg="mod ord">
          <ac:chgData name="Ward, Lindsay" userId="8f2e855a-579b-4a8f-b9f1-39f7b0944a86" providerId="ADAL" clId="{28CFB0B7-1891-AD46-AB2C-E86B7B76305F}" dt="2022-02-08T00:43:49.817" v="696" actId="113"/>
          <ac:spMkLst>
            <pc:docMk/>
            <pc:sldMk cId="287367651" sldId="409"/>
            <ac:spMk id="3" creationId="{00000000-0000-0000-0000-000000000000}"/>
          </ac:spMkLst>
        </pc:spChg>
        <pc:spChg chg="mod ord">
          <ac:chgData name="Ward, Lindsay" userId="8f2e855a-579b-4a8f-b9f1-39f7b0944a86" providerId="ADAL" clId="{28CFB0B7-1891-AD46-AB2C-E86B7B76305F}" dt="2022-02-07T11:39:50.340" v="42" actId="700"/>
          <ac:spMkLst>
            <pc:docMk/>
            <pc:sldMk cId="287367651" sldId="409"/>
            <ac:spMk id="5" creationId="{00000000-0000-0000-0000-000000000000}"/>
          </ac:spMkLst>
        </pc:spChg>
      </pc:sldChg>
      <pc:sldChg chg="modSp mod modClrScheme chgLayout">
        <pc:chgData name="Ward, Lindsay" userId="8f2e855a-579b-4a8f-b9f1-39f7b0944a86" providerId="ADAL" clId="{28CFB0B7-1891-AD46-AB2C-E86B7B76305F}" dt="2022-02-08T06:51:24.438" v="1195" actId="20577"/>
        <pc:sldMkLst>
          <pc:docMk/>
          <pc:sldMk cId="1922904579" sldId="410"/>
        </pc:sldMkLst>
        <pc:spChg chg="mod ord">
          <ac:chgData name="Ward, Lindsay" userId="8f2e855a-579b-4a8f-b9f1-39f7b0944a86" providerId="ADAL" clId="{28CFB0B7-1891-AD46-AB2C-E86B7B76305F}" dt="2022-02-07T11:39:50.340" v="42" actId="700"/>
          <ac:spMkLst>
            <pc:docMk/>
            <pc:sldMk cId="1922904579" sldId="410"/>
            <ac:spMk id="2" creationId="{00000000-0000-0000-0000-000000000000}"/>
          </ac:spMkLst>
        </pc:spChg>
        <pc:spChg chg="mod ord">
          <ac:chgData name="Ward, Lindsay" userId="8f2e855a-579b-4a8f-b9f1-39f7b0944a86" providerId="ADAL" clId="{28CFB0B7-1891-AD46-AB2C-E86B7B76305F}" dt="2022-02-08T06:51:24.438" v="1195" actId="20577"/>
          <ac:spMkLst>
            <pc:docMk/>
            <pc:sldMk cId="1922904579" sldId="410"/>
            <ac:spMk id="3" creationId="{00000000-0000-0000-0000-000000000000}"/>
          </ac:spMkLst>
        </pc:spChg>
        <pc:spChg chg="mod ord">
          <ac:chgData name="Ward, Lindsay" userId="8f2e855a-579b-4a8f-b9f1-39f7b0944a86" providerId="ADAL" clId="{28CFB0B7-1891-AD46-AB2C-E86B7B76305F}" dt="2022-02-07T11:39:50.340" v="42" actId="700"/>
          <ac:spMkLst>
            <pc:docMk/>
            <pc:sldMk cId="1922904579" sldId="410"/>
            <ac:spMk id="5" creationId="{00000000-0000-0000-0000-000000000000}"/>
          </ac:spMkLst>
        </pc:spChg>
      </pc:sldChg>
      <pc:sldChg chg="modSp mod modClrScheme chgLayout modNotes">
        <pc:chgData name="Ward, Lindsay" userId="8f2e855a-579b-4a8f-b9f1-39f7b0944a86" providerId="ADAL" clId="{28CFB0B7-1891-AD46-AB2C-E86B7B76305F}" dt="2022-02-07T11:41:16.465" v="89" actId="700"/>
        <pc:sldMkLst>
          <pc:docMk/>
          <pc:sldMk cId="2051925051" sldId="428"/>
        </pc:sldMkLst>
        <pc:spChg chg="mod ord">
          <ac:chgData name="Ward, Lindsay" userId="8f2e855a-579b-4a8f-b9f1-39f7b0944a86" providerId="ADAL" clId="{28CFB0B7-1891-AD46-AB2C-E86B7B76305F}" dt="2022-02-07T11:41:16.465" v="89" actId="700"/>
          <ac:spMkLst>
            <pc:docMk/>
            <pc:sldMk cId="2051925051" sldId="428"/>
            <ac:spMk id="2" creationId="{00000000-0000-0000-0000-000000000000}"/>
          </ac:spMkLst>
        </pc:spChg>
        <pc:spChg chg="mod ord">
          <ac:chgData name="Ward, Lindsay" userId="8f2e855a-579b-4a8f-b9f1-39f7b0944a86" providerId="ADAL" clId="{28CFB0B7-1891-AD46-AB2C-E86B7B76305F}" dt="2022-02-07T11:41:16.465" v="89" actId="700"/>
          <ac:spMkLst>
            <pc:docMk/>
            <pc:sldMk cId="2051925051" sldId="428"/>
            <ac:spMk id="3" creationId="{00000000-0000-0000-0000-000000000000}"/>
          </ac:spMkLst>
        </pc:spChg>
        <pc:spChg chg="mod ord">
          <ac:chgData name="Ward, Lindsay" userId="8f2e855a-579b-4a8f-b9f1-39f7b0944a86" providerId="ADAL" clId="{28CFB0B7-1891-AD46-AB2C-E86B7B76305F}" dt="2022-02-07T11:41:16.465" v="89" actId="700"/>
          <ac:spMkLst>
            <pc:docMk/>
            <pc:sldMk cId="2051925051" sldId="428"/>
            <ac:spMk id="4" creationId="{00000000-0000-0000-0000-000000000000}"/>
          </ac:spMkLst>
        </pc:spChg>
        <pc:spChg chg="mod">
          <ac:chgData name="Ward, Lindsay" userId="8f2e855a-579b-4a8f-b9f1-39f7b0944a86" providerId="ADAL" clId="{28CFB0B7-1891-AD46-AB2C-E86B7B76305F}" dt="2022-02-07T11:36:46.942" v="0"/>
          <ac:spMkLst>
            <pc:docMk/>
            <pc:sldMk cId="2051925051" sldId="428"/>
            <ac:spMk id="6" creationId="{00000000-0000-0000-0000-000000000000}"/>
          </ac:spMkLst>
        </pc:spChg>
        <pc:spChg chg="mod">
          <ac:chgData name="Ward, Lindsay" userId="8f2e855a-579b-4a8f-b9f1-39f7b0944a86" providerId="ADAL" clId="{28CFB0B7-1891-AD46-AB2C-E86B7B76305F}" dt="2022-02-07T11:36:46.942" v="0"/>
          <ac:spMkLst>
            <pc:docMk/>
            <pc:sldMk cId="2051925051" sldId="428"/>
            <ac:spMk id="7" creationId="{00000000-0000-0000-0000-000000000000}"/>
          </ac:spMkLst>
        </pc:spChg>
        <pc:spChg chg="mod">
          <ac:chgData name="Ward, Lindsay" userId="8f2e855a-579b-4a8f-b9f1-39f7b0944a86" providerId="ADAL" clId="{28CFB0B7-1891-AD46-AB2C-E86B7B76305F}" dt="2022-02-07T11:36:46.942" v="0"/>
          <ac:spMkLst>
            <pc:docMk/>
            <pc:sldMk cId="2051925051" sldId="428"/>
            <ac:spMk id="8" creationId="{00000000-0000-0000-0000-000000000000}"/>
          </ac:spMkLst>
        </pc:spChg>
        <pc:spChg chg="mod">
          <ac:chgData name="Ward, Lindsay" userId="8f2e855a-579b-4a8f-b9f1-39f7b0944a86" providerId="ADAL" clId="{28CFB0B7-1891-AD46-AB2C-E86B7B76305F}" dt="2022-02-07T11:36:46.942" v="0"/>
          <ac:spMkLst>
            <pc:docMk/>
            <pc:sldMk cId="2051925051" sldId="428"/>
            <ac:spMk id="9" creationId="{00000000-0000-0000-0000-000000000000}"/>
          </ac:spMkLst>
        </pc:spChg>
        <pc:picChg chg="mod">
          <ac:chgData name="Ward, Lindsay" userId="8f2e855a-579b-4a8f-b9f1-39f7b0944a86" providerId="ADAL" clId="{28CFB0B7-1891-AD46-AB2C-E86B7B76305F}" dt="2022-02-07T11:36:46.942" v="0"/>
          <ac:picMkLst>
            <pc:docMk/>
            <pc:sldMk cId="2051925051" sldId="428"/>
            <ac:picMk id="5" creationId="{00000000-0000-0000-0000-000000000000}"/>
          </ac:picMkLst>
        </pc:picChg>
      </pc:sldChg>
      <pc:sldChg chg="addSp modSp mod modClrScheme chgLayout modNotes">
        <pc:chgData name="Ward, Lindsay" userId="8f2e855a-579b-4a8f-b9f1-39f7b0944a86" providerId="ADAL" clId="{28CFB0B7-1891-AD46-AB2C-E86B7B76305F}" dt="2022-02-08T00:45:16.565" v="698" actId="20577"/>
        <pc:sldMkLst>
          <pc:docMk/>
          <pc:sldMk cId="1925651644" sldId="429"/>
        </pc:sldMkLst>
        <pc:spChg chg="mod ord">
          <ac:chgData name="Ward, Lindsay" userId="8f2e855a-579b-4a8f-b9f1-39f7b0944a86" providerId="ADAL" clId="{28CFB0B7-1891-AD46-AB2C-E86B7B76305F}" dt="2022-02-08T00:45:16.565" v="698" actId="20577"/>
          <ac:spMkLst>
            <pc:docMk/>
            <pc:sldMk cId="1925651644" sldId="429"/>
            <ac:spMk id="3" creationId="{00000000-0000-0000-0000-000000000000}"/>
          </ac:spMkLst>
        </pc:spChg>
        <pc:spChg chg="mod ord">
          <ac:chgData name="Ward, Lindsay" userId="8f2e855a-579b-4a8f-b9f1-39f7b0944a86" providerId="ADAL" clId="{28CFB0B7-1891-AD46-AB2C-E86B7B76305F}" dt="2022-02-07T11:41:30.528" v="90" actId="700"/>
          <ac:spMkLst>
            <pc:docMk/>
            <pc:sldMk cId="1925651644" sldId="429"/>
            <ac:spMk id="4" creationId="{00000000-0000-0000-0000-000000000000}"/>
          </ac:spMkLst>
        </pc:spChg>
        <pc:spChg chg="mod">
          <ac:chgData name="Ward, Lindsay" userId="8f2e855a-579b-4a8f-b9f1-39f7b0944a86" providerId="ADAL" clId="{28CFB0B7-1891-AD46-AB2C-E86B7B76305F}" dt="2022-02-07T11:41:44.076" v="93" actId="1076"/>
          <ac:spMkLst>
            <pc:docMk/>
            <pc:sldMk cId="1925651644" sldId="429"/>
            <ac:spMk id="7" creationId="{00000000-0000-0000-0000-000000000000}"/>
          </ac:spMkLst>
        </pc:spChg>
        <pc:spChg chg="mod ord">
          <ac:chgData name="Ward, Lindsay" userId="8f2e855a-579b-4a8f-b9f1-39f7b0944a86" providerId="ADAL" clId="{28CFB0B7-1891-AD46-AB2C-E86B7B76305F}" dt="2022-02-07T11:41:30.528" v="90" actId="700"/>
          <ac:spMkLst>
            <pc:docMk/>
            <pc:sldMk cId="1925651644" sldId="429"/>
            <ac:spMk id="10" creationId="{4A87B2ED-B89B-4ECF-A8E6-E7BF4D364E29}"/>
          </ac:spMkLst>
        </pc:spChg>
        <pc:picChg chg="mod">
          <ac:chgData name="Ward, Lindsay" userId="8f2e855a-579b-4a8f-b9f1-39f7b0944a86" providerId="ADAL" clId="{28CFB0B7-1891-AD46-AB2C-E86B7B76305F}" dt="2022-02-07T11:41:35.420" v="91" actId="1076"/>
          <ac:picMkLst>
            <pc:docMk/>
            <pc:sldMk cId="1925651644" sldId="429"/>
            <ac:picMk id="5" creationId="{00000000-0000-0000-0000-000000000000}"/>
          </ac:picMkLst>
        </pc:picChg>
        <pc:picChg chg="mod">
          <ac:chgData name="Ward, Lindsay" userId="8f2e855a-579b-4a8f-b9f1-39f7b0944a86" providerId="ADAL" clId="{28CFB0B7-1891-AD46-AB2C-E86B7B76305F}" dt="2022-02-07T11:41:39.707" v="92" actId="1076"/>
          <ac:picMkLst>
            <pc:docMk/>
            <pc:sldMk cId="1925651644" sldId="429"/>
            <ac:picMk id="6" creationId="{00000000-0000-0000-0000-000000000000}"/>
          </ac:picMkLst>
        </pc:picChg>
        <pc:picChg chg="add mod">
          <ac:chgData name="Ward, Lindsay" userId="8f2e855a-579b-4a8f-b9f1-39f7b0944a86" providerId="ADAL" clId="{28CFB0B7-1891-AD46-AB2C-E86B7B76305F}" dt="2022-02-07T11:43:06.982" v="109"/>
          <ac:picMkLst>
            <pc:docMk/>
            <pc:sldMk cId="1925651644" sldId="429"/>
            <ac:picMk id="8" creationId="{4EF366CC-D8EC-C041-957B-77423DD15D3F}"/>
          </ac:picMkLst>
        </pc:picChg>
      </pc:sldChg>
      <pc:sldChg chg="addSp delSp modSp mod modClrScheme chgLayout modNotesTx">
        <pc:chgData name="Ward, Lindsay" userId="8f2e855a-579b-4a8f-b9f1-39f7b0944a86" providerId="ADAL" clId="{28CFB0B7-1891-AD46-AB2C-E86B7B76305F}" dt="2022-02-08T06:58:29.953" v="1210" actId="14100"/>
        <pc:sldMkLst>
          <pc:docMk/>
          <pc:sldMk cId="3059130078" sldId="456"/>
        </pc:sldMkLst>
        <pc:spChg chg="add mod ord">
          <ac:chgData name="Ward, Lindsay" userId="8f2e855a-579b-4a8f-b9f1-39f7b0944a86" providerId="ADAL" clId="{28CFB0B7-1891-AD46-AB2C-E86B7B76305F}" dt="2022-02-08T06:57:41.922" v="1201" actId="20577"/>
          <ac:spMkLst>
            <pc:docMk/>
            <pc:sldMk cId="3059130078" sldId="456"/>
            <ac:spMk id="2" creationId="{1789C4FD-BBBC-B048-A31E-D2D277C03905}"/>
          </ac:spMkLst>
        </pc:spChg>
        <pc:spChg chg="add del mod ord">
          <ac:chgData name="Ward, Lindsay" userId="8f2e855a-579b-4a8f-b9f1-39f7b0944a86" providerId="ADAL" clId="{28CFB0B7-1891-AD46-AB2C-E86B7B76305F}" dt="2022-02-08T06:57:55.009" v="1202"/>
          <ac:spMkLst>
            <pc:docMk/>
            <pc:sldMk cId="3059130078" sldId="456"/>
            <ac:spMk id="3" creationId="{9782AEF1-C611-EA4A-B621-E47D91E5671A}"/>
          </ac:spMkLst>
        </pc:spChg>
        <pc:spChg chg="mod ord">
          <ac:chgData name="Ward, Lindsay" userId="8f2e855a-579b-4a8f-b9f1-39f7b0944a86" providerId="ADAL" clId="{28CFB0B7-1891-AD46-AB2C-E86B7B76305F}" dt="2022-02-07T12:01:50.409" v="525" actId="700"/>
          <ac:spMkLst>
            <pc:docMk/>
            <pc:sldMk cId="3059130078" sldId="456"/>
            <ac:spMk id="4" creationId="{BD8EB63D-88CD-4988-B001-568550647FBF}"/>
          </ac:spMkLst>
        </pc:spChg>
        <pc:spChg chg="del mod">
          <ac:chgData name="Ward, Lindsay" userId="8f2e855a-579b-4a8f-b9f1-39f7b0944a86" providerId="ADAL" clId="{28CFB0B7-1891-AD46-AB2C-E86B7B76305F}" dt="2022-02-07T11:40:28.541" v="46" actId="478"/>
          <ac:spMkLst>
            <pc:docMk/>
            <pc:sldMk cId="3059130078" sldId="456"/>
            <ac:spMk id="5" creationId="{A11F1F9A-5822-4B24-BBBF-5B195DD1020A}"/>
          </ac:spMkLst>
        </pc:spChg>
        <pc:spChg chg="del mod">
          <ac:chgData name="Ward, Lindsay" userId="8f2e855a-579b-4a8f-b9f1-39f7b0944a86" providerId="ADAL" clId="{28CFB0B7-1891-AD46-AB2C-E86B7B76305F}" dt="2022-02-07T11:40:57.559" v="84" actId="478"/>
          <ac:spMkLst>
            <pc:docMk/>
            <pc:sldMk cId="3059130078" sldId="456"/>
            <ac:spMk id="7" creationId="{510A4EBF-9E98-4EFC-A716-94CE66C35BEA}"/>
          </ac:spMkLst>
        </pc:spChg>
        <pc:picChg chg="del mod">
          <ac:chgData name="Ward, Lindsay" userId="8f2e855a-579b-4a8f-b9f1-39f7b0944a86" providerId="ADAL" clId="{28CFB0B7-1891-AD46-AB2C-E86B7B76305F}" dt="2022-02-08T06:57:38.816" v="1200" actId="478"/>
          <ac:picMkLst>
            <pc:docMk/>
            <pc:sldMk cId="3059130078" sldId="456"/>
            <ac:picMk id="6" creationId="{01600528-122D-4ACB-8B16-65799596CD59}"/>
          </ac:picMkLst>
        </pc:picChg>
        <pc:picChg chg="add mod">
          <ac:chgData name="Ward, Lindsay" userId="8f2e855a-579b-4a8f-b9f1-39f7b0944a86" providerId="ADAL" clId="{28CFB0B7-1891-AD46-AB2C-E86B7B76305F}" dt="2022-02-08T06:58:29.953" v="1210" actId="14100"/>
          <ac:picMkLst>
            <pc:docMk/>
            <pc:sldMk cId="3059130078" sldId="456"/>
            <ac:picMk id="9" creationId="{E95CDF40-6A68-DB4A-ABC8-E2B421949994}"/>
          </ac:picMkLst>
        </pc:picChg>
        <pc:picChg chg="del mod">
          <ac:chgData name="Ward, Lindsay" userId="8f2e855a-579b-4a8f-b9f1-39f7b0944a86" providerId="ADAL" clId="{28CFB0B7-1891-AD46-AB2C-E86B7B76305F}" dt="2022-02-08T06:57:38.816" v="1200" actId="478"/>
          <ac:picMkLst>
            <pc:docMk/>
            <pc:sldMk cId="3059130078" sldId="456"/>
            <ac:picMk id="1026" creationId="{46827D70-9F90-466E-81CA-0F9929DBA967}"/>
          </ac:picMkLst>
        </pc:picChg>
      </pc:sldChg>
      <pc:sldChg chg="modSp mod modClrScheme chgLayout">
        <pc:chgData name="Ward, Lindsay" userId="8f2e855a-579b-4a8f-b9f1-39f7b0944a86" providerId="ADAL" clId="{28CFB0B7-1891-AD46-AB2C-E86B7B76305F}" dt="2022-02-08T06:51:35.905" v="1198" actId="403"/>
        <pc:sldMkLst>
          <pc:docMk/>
          <pc:sldMk cId="875604768" sldId="457"/>
        </pc:sldMkLst>
        <pc:spChg chg="mod ord">
          <ac:chgData name="Ward, Lindsay" userId="8f2e855a-579b-4a8f-b9f1-39f7b0944a86" providerId="ADAL" clId="{28CFB0B7-1891-AD46-AB2C-E86B7B76305F}" dt="2022-02-07T11:40:14.448" v="43" actId="700"/>
          <ac:spMkLst>
            <pc:docMk/>
            <pc:sldMk cId="875604768" sldId="457"/>
            <ac:spMk id="2" creationId="{00000000-0000-0000-0000-000000000000}"/>
          </ac:spMkLst>
        </pc:spChg>
        <pc:spChg chg="mod ord">
          <ac:chgData name="Ward, Lindsay" userId="8f2e855a-579b-4a8f-b9f1-39f7b0944a86" providerId="ADAL" clId="{28CFB0B7-1891-AD46-AB2C-E86B7B76305F}" dt="2022-02-08T06:51:35.905" v="1198" actId="403"/>
          <ac:spMkLst>
            <pc:docMk/>
            <pc:sldMk cId="875604768" sldId="457"/>
            <ac:spMk id="3" creationId="{00000000-0000-0000-0000-000000000000}"/>
          </ac:spMkLst>
        </pc:spChg>
        <pc:spChg chg="mod ord">
          <ac:chgData name="Ward, Lindsay" userId="8f2e855a-579b-4a8f-b9f1-39f7b0944a86" providerId="ADAL" clId="{28CFB0B7-1891-AD46-AB2C-E86B7B76305F}" dt="2022-02-07T11:40:14.448" v="43" actId="700"/>
          <ac:spMkLst>
            <pc:docMk/>
            <pc:sldMk cId="875604768" sldId="457"/>
            <ac:spMk id="4" creationId="{00000000-0000-0000-0000-000000000000}"/>
          </ac:spMkLst>
        </pc:spChg>
        <pc:spChg chg="mod">
          <ac:chgData name="Ward, Lindsay" userId="8f2e855a-579b-4a8f-b9f1-39f7b0944a86" providerId="ADAL" clId="{28CFB0B7-1891-AD46-AB2C-E86B7B76305F}" dt="2022-02-07T12:00:46.593" v="518" actId="1076"/>
          <ac:spMkLst>
            <pc:docMk/>
            <pc:sldMk cId="875604768" sldId="457"/>
            <ac:spMk id="5" creationId="{00000000-0000-0000-0000-000000000000}"/>
          </ac:spMkLst>
        </pc:spChg>
      </pc:sldChg>
      <pc:sldChg chg="addSp delSp modSp mod modClrScheme chgLayout modNotes">
        <pc:chgData name="Ward, Lindsay" userId="8f2e855a-579b-4a8f-b9f1-39f7b0944a86" providerId="ADAL" clId="{28CFB0B7-1891-AD46-AB2C-E86B7B76305F}" dt="2022-02-07T12:01:09.382" v="520" actId="1076"/>
        <pc:sldMkLst>
          <pc:docMk/>
          <pc:sldMk cId="2282377075" sldId="458"/>
        </pc:sldMkLst>
        <pc:spChg chg="add del mod ord">
          <ac:chgData name="Ward, Lindsay" userId="8f2e855a-579b-4a8f-b9f1-39f7b0944a86" providerId="ADAL" clId="{28CFB0B7-1891-AD46-AB2C-E86B7B76305F}" dt="2022-02-07T12:00:58.669" v="519" actId="700"/>
          <ac:spMkLst>
            <pc:docMk/>
            <pc:sldMk cId="2282377075" sldId="458"/>
            <ac:spMk id="2" creationId="{B746F6AD-BE1C-064C-8CCD-3AC9863E7A4E}"/>
          </ac:spMkLst>
        </pc:spChg>
        <pc:spChg chg="add del mod ord">
          <ac:chgData name="Ward, Lindsay" userId="8f2e855a-579b-4a8f-b9f1-39f7b0944a86" providerId="ADAL" clId="{28CFB0B7-1891-AD46-AB2C-E86B7B76305F}" dt="2022-02-07T12:00:58.669" v="519" actId="700"/>
          <ac:spMkLst>
            <pc:docMk/>
            <pc:sldMk cId="2282377075" sldId="458"/>
            <ac:spMk id="3" creationId="{C80F015F-5C08-3C4B-B4BB-13BE08C57956}"/>
          </ac:spMkLst>
        </pc:spChg>
        <pc:spChg chg="mod ord">
          <ac:chgData name="Ward, Lindsay" userId="8f2e855a-579b-4a8f-b9f1-39f7b0944a86" providerId="ADAL" clId="{28CFB0B7-1891-AD46-AB2C-E86B7B76305F}" dt="2022-02-07T12:00:58.669" v="519" actId="700"/>
          <ac:spMkLst>
            <pc:docMk/>
            <pc:sldMk cId="2282377075" sldId="458"/>
            <ac:spMk id="4" creationId="{00000000-0000-0000-0000-000000000000}"/>
          </ac:spMkLst>
        </pc:spChg>
        <pc:picChg chg="mod">
          <ac:chgData name="Ward, Lindsay" userId="8f2e855a-579b-4a8f-b9f1-39f7b0944a86" providerId="ADAL" clId="{28CFB0B7-1891-AD46-AB2C-E86B7B76305F}" dt="2022-02-07T12:01:09.382" v="520" actId="1076"/>
          <ac:picMkLst>
            <pc:docMk/>
            <pc:sldMk cId="2282377075" sldId="458"/>
            <ac:picMk id="5" creationId="{00000000-0000-0000-0000-000000000000}"/>
          </ac:picMkLst>
        </pc:picChg>
      </pc:sldChg>
      <pc:sldChg chg="modSp mod modClrScheme chgLayout modNotes">
        <pc:chgData name="Ward, Lindsay" userId="8f2e855a-579b-4a8f-b9f1-39f7b0944a86" providerId="ADAL" clId="{28CFB0B7-1891-AD46-AB2C-E86B7B76305F}" dt="2022-02-07T12:01:27.525" v="523" actId="20577"/>
        <pc:sldMkLst>
          <pc:docMk/>
          <pc:sldMk cId="2881134791" sldId="459"/>
        </pc:sldMkLst>
        <pc:spChg chg="mod ord">
          <ac:chgData name="Ward, Lindsay" userId="8f2e855a-579b-4a8f-b9f1-39f7b0944a86" providerId="ADAL" clId="{28CFB0B7-1891-AD46-AB2C-E86B7B76305F}" dt="2022-02-07T12:01:20.682" v="521" actId="6549"/>
          <ac:spMkLst>
            <pc:docMk/>
            <pc:sldMk cId="2881134791" sldId="459"/>
            <ac:spMk id="40961" creationId="{00000000-0000-0000-0000-000000000000}"/>
          </ac:spMkLst>
        </pc:spChg>
        <pc:spChg chg="mod ord">
          <ac:chgData name="Ward, Lindsay" userId="8f2e855a-579b-4a8f-b9f1-39f7b0944a86" providerId="ADAL" clId="{28CFB0B7-1891-AD46-AB2C-E86B7B76305F}" dt="2022-02-07T12:01:27.525" v="523" actId="20577"/>
          <ac:spMkLst>
            <pc:docMk/>
            <pc:sldMk cId="2881134791" sldId="459"/>
            <ac:spMk id="40962" creationId="{00000000-0000-0000-0000-000000000000}"/>
          </ac:spMkLst>
        </pc:spChg>
        <pc:spChg chg="mod ord">
          <ac:chgData name="Ward, Lindsay" userId="8f2e855a-579b-4a8f-b9f1-39f7b0944a86" providerId="ADAL" clId="{28CFB0B7-1891-AD46-AB2C-E86B7B76305F}" dt="2022-02-07T11:40:14.448" v="43" actId="700"/>
          <ac:spMkLst>
            <pc:docMk/>
            <pc:sldMk cId="2881134791" sldId="459"/>
            <ac:spMk id="40963" creationId="{00000000-0000-0000-0000-000000000000}"/>
          </ac:spMkLst>
        </pc:spChg>
      </pc:sldChg>
      <pc:sldChg chg="addSp delSp modSp new mod modAnim">
        <pc:chgData name="Ward, Lindsay" userId="8f2e855a-579b-4a8f-b9f1-39f7b0944a86" providerId="ADAL" clId="{28CFB0B7-1891-AD46-AB2C-E86B7B76305F}" dt="2022-02-08T00:34:44.835" v="679"/>
        <pc:sldMkLst>
          <pc:docMk/>
          <pc:sldMk cId="365452383" sldId="460"/>
        </pc:sldMkLst>
        <pc:spChg chg="del">
          <ac:chgData name="Ward, Lindsay" userId="8f2e855a-579b-4a8f-b9f1-39f7b0944a86" providerId="ADAL" clId="{28CFB0B7-1891-AD46-AB2C-E86B7B76305F}" dt="2022-02-08T00:28:32.512" v="609"/>
          <ac:spMkLst>
            <pc:docMk/>
            <pc:sldMk cId="365452383" sldId="460"/>
            <ac:spMk id="2" creationId="{01BB1777-8CA1-3446-B5DF-25D5B570C11E}"/>
          </ac:spMkLst>
        </pc:spChg>
        <pc:spChg chg="mod">
          <ac:chgData name="Ward, Lindsay" userId="8f2e855a-579b-4a8f-b9f1-39f7b0944a86" providerId="ADAL" clId="{28CFB0B7-1891-AD46-AB2C-E86B7B76305F}" dt="2022-02-08T00:29:19.068" v="638" actId="20577"/>
          <ac:spMkLst>
            <pc:docMk/>
            <pc:sldMk cId="365452383" sldId="460"/>
            <ac:spMk id="4" creationId="{A7DEB03C-7FB0-FF4C-95BD-53F690BF781B}"/>
          </ac:spMkLst>
        </pc:spChg>
        <pc:spChg chg="add del mod">
          <ac:chgData name="Ward, Lindsay" userId="8f2e855a-579b-4a8f-b9f1-39f7b0944a86" providerId="ADAL" clId="{28CFB0B7-1891-AD46-AB2C-E86B7B76305F}" dt="2022-02-08T00:31:16.236" v="655" actId="478"/>
          <ac:spMkLst>
            <pc:docMk/>
            <pc:sldMk cId="365452383" sldId="460"/>
            <ac:spMk id="11" creationId="{46043DDB-721E-6548-9FBA-45DA31CC157A}"/>
          </ac:spMkLst>
        </pc:spChg>
        <pc:picChg chg="add del mod">
          <ac:chgData name="Ward, Lindsay" userId="8f2e855a-579b-4a8f-b9f1-39f7b0944a86" providerId="ADAL" clId="{28CFB0B7-1891-AD46-AB2C-E86B7B76305F}" dt="2022-02-08T00:31:05.124" v="653" actId="478"/>
          <ac:picMkLst>
            <pc:docMk/>
            <pc:sldMk cId="365452383" sldId="460"/>
            <ac:picMk id="6" creationId="{3B0B9981-100F-0140-BE1D-71356366EE57}"/>
          </ac:picMkLst>
        </pc:picChg>
        <pc:picChg chg="add del mod">
          <ac:chgData name="Ward, Lindsay" userId="8f2e855a-579b-4a8f-b9f1-39f7b0944a86" providerId="ADAL" clId="{28CFB0B7-1891-AD46-AB2C-E86B7B76305F}" dt="2022-02-08T00:31:03.890" v="652" actId="478"/>
          <ac:picMkLst>
            <pc:docMk/>
            <pc:sldMk cId="365452383" sldId="460"/>
            <ac:picMk id="7" creationId="{9096B799-E0D4-BE41-B9DD-B13465793D03}"/>
          </ac:picMkLst>
        </pc:picChg>
        <pc:picChg chg="add mod">
          <ac:chgData name="Ward, Lindsay" userId="8f2e855a-579b-4a8f-b9f1-39f7b0944a86" providerId="ADAL" clId="{28CFB0B7-1891-AD46-AB2C-E86B7B76305F}" dt="2022-02-08T00:31:12.170" v="654" actId="1076"/>
          <ac:picMkLst>
            <pc:docMk/>
            <pc:sldMk cId="365452383" sldId="460"/>
            <ac:picMk id="9" creationId="{9FF3BB3C-3A77-2049-BBEC-8C3BAC6B56D1}"/>
          </ac:picMkLst>
        </pc:picChg>
        <pc:picChg chg="add mod">
          <ac:chgData name="Ward, Lindsay" userId="8f2e855a-579b-4a8f-b9f1-39f7b0944a86" providerId="ADAL" clId="{28CFB0B7-1891-AD46-AB2C-E86B7B76305F}" dt="2022-02-08T00:34:44.835" v="679"/>
          <ac:picMkLst>
            <pc:docMk/>
            <pc:sldMk cId="365452383" sldId="460"/>
            <ac:picMk id="13" creationId="{430B9CEC-4BE3-8E42-BF1C-B5D308DBB52F}"/>
          </ac:picMkLst>
        </pc:picChg>
        <pc:picChg chg="add mod">
          <ac:chgData name="Ward, Lindsay" userId="8f2e855a-579b-4a8f-b9f1-39f7b0944a86" providerId="ADAL" clId="{28CFB0B7-1891-AD46-AB2C-E86B7B76305F}" dt="2022-02-08T00:32:55.412" v="671"/>
          <ac:picMkLst>
            <pc:docMk/>
            <pc:sldMk cId="365452383" sldId="460"/>
            <ac:picMk id="15" creationId="{6020A349-2A3C-5E42-A71A-26A69B44C808}"/>
          </ac:picMkLst>
        </pc:picChg>
      </pc:sldChg>
      <pc:sldChg chg="addSp delSp modSp new mod modClrScheme modAnim chgLayout">
        <pc:chgData name="Ward, Lindsay" userId="8f2e855a-579b-4a8f-b9f1-39f7b0944a86" providerId="ADAL" clId="{28CFB0B7-1891-AD46-AB2C-E86B7B76305F}" dt="2022-02-08T06:50:28.203" v="1189"/>
        <pc:sldMkLst>
          <pc:docMk/>
          <pc:sldMk cId="298759934" sldId="461"/>
        </pc:sldMkLst>
        <pc:spChg chg="del">
          <ac:chgData name="Ward, Lindsay" userId="8f2e855a-579b-4a8f-b9f1-39f7b0944a86" providerId="ADAL" clId="{28CFB0B7-1891-AD46-AB2C-E86B7B76305F}" dt="2022-02-08T00:41:54.448" v="681"/>
          <ac:spMkLst>
            <pc:docMk/>
            <pc:sldMk cId="298759934" sldId="461"/>
            <ac:spMk id="2" creationId="{9B71339F-21F3-8B45-AC70-68CAD4475596}"/>
          </ac:spMkLst>
        </pc:spChg>
        <pc:spChg chg="mod ord">
          <ac:chgData name="Ward, Lindsay" userId="8f2e855a-579b-4a8f-b9f1-39f7b0944a86" providerId="ADAL" clId="{28CFB0B7-1891-AD46-AB2C-E86B7B76305F}" dt="2022-02-08T00:42:19.813" v="688" actId="700"/>
          <ac:spMkLst>
            <pc:docMk/>
            <pc:sldMk cId="298759934" sldId="461"/>
            <ac:spMk id="3" creationId="{D5975F96-DAE0-5546-B407-3EE14924F2FA}"/>
          </ac:spMkLst>
        </pc:spChg>
        <pc:spChg chg="del mod">
          <ac:chgData name="Ward, Lindsay" userId="8f2e855a-579b-4a8f-b9f1-39f7b0944a86" providerId="ADAL" clId="{28CFB0B7-1891-AD46-AB2C-E86B7B76305F}" dt="2022-02-08T00:42:19.813" v="688" actId="700"/>
          <ac:spMkLst>
            <pc:docMk/>
            <pc:sldMk cId="298759934" sldId="461"/>
            <ac:spMk id="4" creationId="{8B3090BC-4E85-EC4C-B896-11C97BCA27DE}"/>
          </ac:spMkLst>
        </pc:spChg>
        <pc:picChg chg="add mod ord">
          <ac:chgData name="Ward, Lindsay" userId="8f2e855a-579b-4a8f-b9f1-39f7b0944a86" providerId="ADAL" clId="{28CFB0B7-1891-AD46-AB2C-E86B7B76305F}" dt="2022-02-08T00:42:19.813" v="688" actId="700"/>
          <ac:picMkLst>
            <pc:docMk/>
            <pc:sldMk cId="298759934" sldId="461"/>
            <ac:picMk id="6" creationId="{2E66B77E-38BC-5046-9236-D0EE96AA3B4C}"/>
          </ac:picMkLst>
        </pc:picChg>
        <pc:picChg chg="add mod">
          <ac:chgData name="Ward, Lindsay" userId="8f2e855a-579b-4a8f-b9f1-39f7b0944a86" providerId="ADAL" clId="{28CFB0B7-1891-AD46-AB2C-E86B7B76305F}" dt="2022-02-08T00:42:51.984" v="693" actId="14100"/>
          <ac:picMkLst>
            <pc:docMk/>
            <pc:sldMk cId="298759934" sldId="461"/>
            <ac:picMk id="8" creationId="{3C4753CA-2690-6B47-8251-690303F6E9F6}"/>
          </ac:picMkLst>
        </pc:picChg>
      </pc:sldChg>
      <pc:sldChg chg="addSp delSp modSp add mod ord modClrScheme chgLayout">
        <pc:chgData name="Ward, Lindsay" userId="8f2e855a-579b-4a8f-b9f1-39f7b0944a86" providerId="ADAL" clId="{28CFB0B7-1891-AD46-AB2C-E86B7B76305F}" dt="2022-02-08T06:30:21.213" v="1157" actId="20577"/>
        <pc:sldMkLst>
          <pc:docMk/>
          <pc:sldMk cId="0" sldId="510"/>
        </pc:sldMkLst>
        <pc:spChg chg="add del mod">
          <ac:chgData name="Ward, Lindsay" userId="8f2e855a-579b-4a8f-b9f1-39f7b0944a86" providerId="ADAL" clId="{28CFB0B7-1891-AD46-AB2C-E86B7B76305F}" dt="2022-02-08T05:23:24.016" v="825"/>
          <ac:spMkLst>
            <pc:docMk/>
            <pc:sldMk cId="0" sldId="510"/>
            <ac:spMk id="2" creationId="{AD38C05E-3DC1-BD40-8848-55760B1E3670}"/>
          </ac:spMkLst>
        </pc:spChg>
        <pc:spChg chg="add del mod">
          <ac:chgData name="Ward, Lindsay" userId="8f2e855a-579b-4a8f-b9f1-39f7b0944a86" providerId="ADAL" clId="{28CFB0B7-1891-AD46-AB2C-E86B7B76305F}" dt="2022-02-08T05:23:24.016" v="825"/>
          <ac:spMkLst>
            <pc:docMk/>
            <pc:sldMk cId="0" sldId="510"/>
            <ac:spMk id="3" creationId="{9570DF08-E7F7-9643-B15E-3118DE7F6BF9}"/>
          </ac:spMkLst>
        </pc:spChg>
        <pc:spChg chg="mod ord">
          <ac:chgData name="Ward, Lindsay" userId="8f2e855a-579b-4a8f-b9f1-39f7b0944a86" providerId="ADAL" clId="{28CFB0B7-1891-AD46-AB2C-E86B7B76305F}" dt="2022-02-08T05:23:24.016" v="825"/>
          <ac:spMkLst>
            <pc:docMk/>
            <pc:sldMk cId="0" sldId="510"/>
            <ac:spMk id="16386" creationId="{02037E3E-B2EF-5C43-B31B-7D6694DE46A7}"/>
          </ac:spMkLst>
        </pc:spChg>
        <pc:spChg chg="mod ord">
          <ac:chgData name="Ward, Lindsay" userId="8f2e855a-579b-4a8f-b9f1-39f7b0944a86" providerId="ADAL" clId="{28CFB0B7-1891-AD46-AB2C-E86B7B76305F}" dt="2022-02-08T06:30:21.213" v="1157" actId="20577"/>
          <ac:spMkLst>
            <pc:docMk/>
            <pc:sldMk cId="0" sldId="510"/>
            <ac:spMk id="16387" creationId="{E46738FE-8C09-474A-9050-759E64D5E663}"/>
          </ac:spMkLst>
        </pc:spChg>
        <pc:spChg chg="mod ord">
          <ac:chgData name="Ward, Lindsay" userId="8f2e855a-579b-4a8f-b9f1-39f7b0944a86" providerId="ADAL" clId="{28CFB0B7-1891-AD46-AB2C-E86B7B76305F}" dt="2022-02-08T05:22:42.186" v="808" actId="700"/>
          <ac:spMkLst>
            <pc:docMk/>
            <pc:sldMk cId="0" sldId="510"/>
            <ac:spMk id="16388" creationId="{F6A510D2-76BA-DF45-B701-896C11D54BC8}"/>
          </ac:spMkLst>
        </pc:spChg>
      </pc:sldChg>
      <pc:sldChg chg="addSp delSp modSp add del mod modClrScheme chgLayout">
        <pc:chgData name="Ward, Lindsay" userId="8f2e855a-579b-4a8f-b9f1-39f7b0944a86" providerId="ADAL" clId="{28CFB0B7-1891-AD46-AB2C-E86B7B76305F}" dt="2022-02-08T06:12:30.515" v="912" actId="2696"/>
        <pc:sldMkLst>
          <pc:docMk/>
          <pc:sldMk cId="0" sldId="511"/>
        </pc:sldMkLst>
        <pc:spChg chg="add del mod">
          <ac:chgData name="Ward, Lindsay" userId="8f2e855a-579b-4a8f-b9f1-39f7b0944a86" providerId="ADAL" clId="{28CFB0B7-1891-AD46-AB2C-E86B7B76305F}" dt="2022-02-08T05:23:24.016" v="825"/>
          <ac:spMkLst>
            <pc:docMk/>
            <pc:sldMk cId="0" sldId="511"/>
            <ac:spMk id="2" creationId="{6DA9808B-ED0D-654A-9092-703123A59BF3}"/>
          </ac:spMkLst>
        </pc:spChg>
        <pc:spChg chg="add del mod">
          <ac:chgData name="Ward, Lindsay" userId="8f2e855a-579b-4a8f-b9f1-39f7b0944a86" providerId="ADAL" clId="{28CFB0B7-1891-AD46-AB2C-E86B7B76305F}" dt="2022-02-08T05:23:24.016" v="825"/>
          <ac:spMkLst>
            <pc:docMk/>
            <pc:sldMk cId="0" sldId="511"/>
            <ac:spMk id="3" creationId="{ACC1080E-0B76-E243-AEE7-5563C4DEECB8}"/>
          </ac:spMkLst>
        </pc:spChg>
        <pc:spChg chg="mod ord">
          <ac:chgData name="Ward, Lindsay" userId="8f2e855a-579b-4a8f-b9f1-39f7b0944a86" providerId="ADAL" clId="{28CFB0B7-1891-AD46-AB2C-E86B7B76305F}" dt="2022-02-08T05:23:24.016" v="825"/>
          <ac:spMkLst>
            <pc:docMk/>
            <pc:sldMk cId="0" sldId="511"/>
            <ac:spMk id="17410" creationId="{22037F6D-38F8-534E-9496-97FADB43AA6C}"/>
          </ac:spMkLst>
        </pc:spChg>
        <pc:spChg chg="mod ord">
          <ac:chgData name="Ward, Lindsay" userId="8f2e855a-579b-4a8f-b9f1-39f7b0944a86" providerId="ADAL" clId="{28CFB0B7-1891-AD46-AB2C-E86B7B76305F}" dt="2022-02-08T05:23:24.016" v="825"/>
          <ac:spMkLst>
            <pc:docMk/>
            <pc:sldMk cId="0" sldId="511"/>
            <ac:spMk id="17411" creationId="{EB0A954D-1232-B849-8CA9-A1849C3DA9F4}"/>
          </ac:spMkLst>
        </pc:spChg>
        <pc:spChg chg="mod ord">
          <ac:chgData name="Ward, Lindsay" userId="8f2e855a-579b-4a8f-b9f1-39f7b0944a86" providerId="ADAL" clId="{28CFB0B7-1891-AD46-AB2C-E86B7B76305F}" dt="2022-02-08T05:22:42.186" v="808" actId="700"/>
          <ac:spMkLst>
            <pc:docMk/>
            <pc:sldMk cId="0" sldId="511"/>
            <ac:spMk id="17412" creationId="{BDEA3AEC-F644-E240-88E0-E95E5AEE64FF}"/>
          </ac:spMkLst>
        </pc:spChg>
      </pc:sldChg>
      <pc:sldChg chg="add del">
        <pc:chgData name="Ward, Lindsay" userId="8f2e855a-579b-4a8f-b9f1-39f7b0944a86" providerId="ADAL" clId="{28CFB0B7-1891-AD46-AB2C-E86B7B76305F}" dt="2022-02-08T05:22:20.855" v="806" actId="2696"/>
        <pc:sldMkLst>
          <pc:docMk/>
          <pc:sldMk cId="0" sldId="512"/>
        </pc:sldMkLst>
      </pc:sldChg>
      <pc:sldChg chg="modSp add del mod">
        <pc:chgData name="Ward, Lindsay" userId="8f2e855a-579b-4a8f-b9f1-39f7b0944a86" providerId="ADAL" clId="{28CFB0B7-1891-AD46-AB2C-E86B7B76305F}" dt="2022-02-08T05:22:23.897" v="807" actId="2696"/>
        <pc:sldMkLst>
          <pc:docMk/>
          <pc:sldMk cId="0" sldId="513"/>
        </pc:sldMkLst>
        <pc:spChg chg="mod">
          <ac:chgData name="Ward, Lindsay" userId="8f2e855a-579b-4a8f-b9f1-39f7b0944a86" providerId="ADAL" clId="{28CFB0B7-1891-AD46-AB2C-E86B7B76305F}" dt="2022-02-08T05:22:13.584" v="794" actId="27636"/>
          <ac:spMkLst>
            <pc:docMk/>
            <pc:sldMk cId="0" sldId="513"/>
            <ac:spMk id="19458" creationId="{A1129DC0-BBE7-394C-B9C6-5F8A70ED777F}"/>
          </ac:spMkLst>
        </pc:spChg>
      </pc:sldChg>
      <pc:sldChg chg="addSp delSp modSp add del mod modClrScheme chgLayout">
        <pc:chgData name="Ward, Lindsay" userId="8f2e855a-579b-4a8f-b9f1-39f7b0944a86" providerId="ADAL" clId="{28CFB0B7-1891-AD46-AB2C-E86B7B76305F}" dt="2022-02-08T06:12:47.250" v="914" actId="2696"/>
        <pc:sldMkLst>
          <pc:docMk/>
          <pc:sldMk cId="0" sldId="516"/>
        </pc:sldMkLst>
        <pc:spChg chg="add del mod">
          <ac:chgData name="Ward, Lindsay" userId="8f2e855a-579b-4a8f-b9f1-39f7b0944a86" providerId="ADAL" clId="{28CFB0B7-1891-AD46-AB2C-E86B7B76305F}" dt="2022-02-08T05:23:24.016" v="825"/>
          <ac:spMkLst>
            <pc:docMk/>
            <pc:sldMk cId="0" sldId="516"/>
            <ac:spMk id="2" creationId="{E53BC3B1-F52E-FA48-BDE9-BEDC54F181F0}"/>
          </ac:spMkLst>
        </pc:spChg>
        <pc:spChg chg="add del mod">
          <ac:chgData name="Ward, Lindsay" userId="8f2e855a-579b-4a8f-b9f1-39f7b0944a86" providerId="ADAL" clId="{28CFB0B7-1891-AD46-AB2C-E86B7B76305F}" dt="2022-02-08T05:23:24.016" v="825"/>
          <ac:spMkLst>
            <pc:docMk/>
            <pc:sldMk cId="0" sldId="516"/>
            <ac:spMk id="3" creationId="{8AF506A7-62B2-8B46-8371-4B0A13106C26}"/>
          </ac:spMkLst>
        </pc:spChg>
        <pc:spChg chg="mod ord">
          <ac:chgData name="Ward, Lindsay" userId="8f2e855a-579b-4a8f-b9f1-39f7b0944a86" providerId="ADAL" clId="{28CFB0B7-1891-AD46-AB2C-E86B7B76305F}" dt="2022-02-08T05:23:24.016" v="825"/>
          <ac:spMkLst>
            <pc:docMk/>
            <pc:sldMk cId="0" sldId="516"/>
            <ac:spMk id="20482" creationId="{EC38A336-BCFF-784C-BAC2-124AAA6F7A70}"/>
          </ac:spMkLst>
        </pc:spChg>
        <pc:spChg chg="mod ord">
          <ac:chgData name="Ward, Lindsay" userId="8f2e855a-579b-4a8f-b9f1-39f7b0944a86" providerId="ADAL" clId="{28CFB0B7-1891-AD46-AB2C-E86B7B76305F}" dt="2022-02-08T06:12:40.880" v="913" actId="20577"/>
          <ac:spMkLst>
            <pc:docMk/>
            <pc:sldMk cId="0" sldId="516"/>
            <ac:spMk id="20483" creationId="{C45F88D6-FD84-A148-B4C2-BD090D25BE6D}"/>
          </ac:spMkLst>
        </pc:spChg>
        <pc:spChg chg="mod ord">
          <ac:chgData name="Ward, Lindsay" userId="8f2e855a-579b-4a8f-b9f1-39f7b0944a86" providerId="ADAL" clId="{28CFB0B7-1891-AD46-AB2C-E86B7B76305F}" dt="2022-02-08T05:22:42.186" v="808" actId="700"/>
          <ac:spMkLst>
            <pc:docMk/>
            <pc:sldMk cId="0" sldId="516"/>
            <ac:spMk id="20484" creationId="{B4E63DEF-7B4A-5E41-9260-AFA3010137DD}"/>
          </ac:spMkLst>
        </pc:spChg>
      </pc:sldChg>
      <pc:sldChg chg="addSp delSp modSp add del mod modClrScheme chgLayout">
        <pc:chgData name="Ward, Lindsay" userId="8f2e855a-579b-4a8f-b9f1-39f7b0944a86" providerId="ADAL" clId="{28CFB0B7-1891-AD46-AB2C-E86B7B76305F}" dt="2022-02-08T06:14:13.634" v="994" actId="2696"/>
        <pc:sldMkLst>
          <pc:docMk/>
          <pc:sldMk cId="0" sldId="517"/>
        </pc:sldMkLst>
        <pc:spChg chg="add del mod">
          <ac:chgData name="Ward, Lindsay" userId="8f2e855a-579b-4a8f-b9f1-39f7b0944a86" providerId="ADAL" clId="{28CFB0B7-1891-AD46-AB2C-E86B7B76305F}" dt="2022-02-08T05:23:24.016" v="825"/>
          <ac:spMkLst>
            <pc:docMk/>
            <pc:sldMk cId="0" sldId="517"/>
            <ac:spMk id="2" creationId="{AF0BD7EF-9B5E-8A43-913F-C6BE283AA8C1}"/>
          </ac:spMkLst>
        </pc:spChg>
        <pc:spChg chg="add del mod">
          <ac:chgData name="Ward, Lindsay" userId="8f2e855a-579b-4a8f-b9f1-39f7b0944a86" providerId="ADAL" clId="{28CFB0B7-1891-AD46-AB2C-E86B7B76305F}" dt="2022-02-08T05:23:24.016" v="825"/>
          <ac:spMkLst>
            <pc:docMk/>
            <pc:sldMk cId="0" sldId="517"/>
            <ac:spMk id="3" creationId="{960C560A-79C0-1E4E-BF90-09092CD560AC}"/>
          </ac:spMkLst>
        </pc:spChg>
        <pc:spChg chg="mod ord">
          <ac:chgData name="Ward, Lindsay" userId="8f2e855a-579b-4a8f-b9f1-39f7b0944a86" providerId="ADAL" clId="{28CFB0B7-1891-AD46-AB2C-E86B7B76305F}" dt="2022-02-08T05:23:24.016" v="825"/>
          <ac:spMkLst>
            <pc:docMk/>
            <pc:sldMk cId="0" sldId="517"/>
            <ac:spMk id="22530" creationId="{30C8F5C1-522E-674F-BAB2-8DCC4734AD57}"/>
          </ac:spMkLst>
        </pc:spChg>
        <pc:spChg chg="mod ord">
          <ac:chgData name="Ward, Lindsay" userId="8f2e855a-579b-4a8f-b9f1-39f7b0944a86" providerId="ADAL" clId="{28CFB0B7-1891-AD46-AB2C-E86B7B76305F}" dt="2022-02-08T06:13:52.852" v="980" actId="21"/>
          <ac:spMkLst>
            <pc:docMk/>
            <pc:sldMk cId="0" sldId="517"/>
            <ac:spMk id="22531" creationId="{7EA97890-A3E8-DF4C-AE94-3F0DEF38A6AD}"/>
          </ac:spMkLst>
        </pc:spChg>
        <pc:spChg chg="mod ord">
          <ac:chgData name="Ward, Lindsay" userId="8f2e855a-579b-4a8f-b9f1-39f7b0944a86" providerId="ADAL" clId="{28CFB0B7-1891-AD46-AB2C-E86B7B76305F}" dt="2022-02-08T05:22:42.186" v="808" actId="700"/>
          <ac:spMkLst>
            <pc:docMk/>
            <pc:sldMk cId="0" sldId="517"/>
            <ac:spMk id="22532" creationId="{43A6188D-6446-314D-8C2C-3681D83DFCE1}"/>
          </ac:spMkLst>
        </pc:spChg>
      </pc:sldChg>
      <pc:sldChg chg="addSp delSp modSp add del mod modClrScheme chgLayout">
        <pc:chgData name="Ward, Lindsay" userId="8f2e855a-579b-4a8f-b9f1-39f7b0944a86" providerId="ADAL" clId="{28CFB0B7-1891-AD46-AB2C-E86B7B76305F}" dt="2022-02-08T06:14:14.727" v="995" actId="2696"/>
        <pc:sldMkLst>
          <pc:docMk/>
          <pc:sldMk cId="0" sldId="518"/>
        </pc:sldMkLst>
        <pc:spChg chg="add del mod ord">
          <ac:chgData name="Ward, Lindsay" userId="8f2e855a-579b-4a8f-b9f1-39f7b0944a86" providerId="ADAL" clId="{28CFB0B7-1891-AD46-AB2C-E86B7B76305F}" dt="2022-02-08T05:23:24.016" v="825"/>
          <ac:spMkLst>
            <pc:docMk/>
            <pc:sldMk cId="0" sldId="518"/>
            <ac:spMk id="2" creationId="{90550FD9-3947-DA45-96EF-DC7D1CFDA3B7}"/>
          </ac:spMkLst>
        </pc:spChg>
        <pc:spChg chg="add del mod ord">
          <ac:chgData name="Ward, Lindsay" userId="8f2e855a-579b-4a8f-b9f1-39f7b0944a86" providerId="ADAL" clId="{28CFB0B7-1891-AD46-AB2C-E86B7B76305F}" dt="2022-02-08T05:23:24.016" v="825"/>
          <ac:spMkLst>
            <pc:docMk/>
            <pc:sldMk cId="0" sldId="518"/>
            <ac:spMk id="3" creationId="{14DD2B87-99BA-B24F-A7E7-D98803197CF6}"/>
          </ac:spMkLst>
        </pc:spChg>
        <pc:spChg chg="add mod">
          <ac:chgData name="Ward, Lindsay" userId="8f2e855a-579b-4a8f-b9f1-39f7b0944a86" providerId="ADAL" clId="{28CFB0B7-1891-AD46-AB2C-E86B7B76305F}" dt="2022-02-08T05:23:24.016" v="825"/>
          <ac:spMkLst>
            <pc:docMk/>
            <pc:sldMk cId="0" sldId="518"/>
            <ac:spMk id="4" creationId="{C730C587-4FF6-6543-A388-092F6D8F4C87}"/>
          </ac:spMkLst>
        </pc:spChg>
        <pc:spChg chg="add mod">
          <ac:chgData name="Ward, Lindsay" userId="8f2e855a-579b-4a8f-b9f1-39f7b0944a86" providerId="ADAL" clId="{28CFB0B7-1891-AD46-AB2C-E86B7B76305F}" dt="2022-02-08T05:23:24.016" v="825"/>
          <ac:spMkLst>
            <pc:docMk/>
            <pc:sldMk cId="0" sldId="518"/>
            <ac:spMk id="5" creationId="{CBC11F03-FB80-2E45-908B-C9994E4B6A8F}"/>
          </ac:spMkLst>
        </pc:spChg>
        <pc:spChg chg="del mod ord">
          <ac:chgData name="Ward, Lindsay" userId="8f2e855a-579b-4a8f-b9f1-39f7b0944a86" providerId="ADAL" clId="{28CFB0B7-1891-AD46-AB2C-E86B7B76305F}" dt="2022-02-08T05:22:42.186" v="808" actId="700"/>
          <ac:spMkLst>
            <pc:docMk/>
            <pc:sldMk cId="0" sldId="518"/>
            <ac:spMk id="23554" creationId="{071272D1-6CDF-A94D-96B0-0BCDB2721B7D}"/>
          </ac:spMkLst>
        </pc:spChg>
        <pc:spChg chg="del mod ord">
          <ac:chgData name="Ward, Lindsay" userId="8f2e855a-579b-4a8f-b9f1-39f7b0944a86" providerId="ADAL" clId="{28CFB0B7-1891-AD46-AB2C-E86B7B76305F}" dt="2022-02-08T05:22:42.186" v="808" actId="700"/>
          <ac:spMkLst>
            <pc:docMk/>
            <pc:sldMk cId="0" sldId="518"/>
            <ac:spMk id="23555" creationId="{5F25EC43-99C1-B94E-932D-9DBF58476CA0}"/>
          </ac:spMkLst>
        </pc:spChg>
        <pc:spChg chg="mod ord">
          <ac:chgData name="Ward, Lindsay" userId="8f2e855a-579b-4a8f-b9f1-39f7b0944a86" providerId="ADAL" clId="{28CFB0B7-1891-AD46-AB2C-E86B7B76305F}" dt="2022-02-08T05:22:42.186" v="808" actId="700"/>
          <ac:spMkLst>
            <pc:docMk/>
            <pc:sldMk cId="0" sldId="518"/>
            <ac:spMk id="23556" creationId="{36B8E385-754C-274E-BEF0-1427F55C8E78}"/>
          </ac:spMkLst>
        </pc:spChg>
      </pc:sldChg>
      <pc:sldChg chg="addSp delSp modSp add mod modClrScheme modAnim chgLayout modNotesTx">
        <pc:chgData name="Ward, Lindsay" userId="8f2e855a-579b-4a8f-b9f1-39f7b0944a86" providerId="ADAL" clId="{28CFB0B7-1891-AD46-AB2C-E86B7B76305F}" dt="2022-02-08T07:32:27.061" v="1236"/>
        <pc:sldMkLst>
          <pc:docMk/>
          <pc:sldMk cId="0" sldId="519"/>
        </pc:sldMkLst>
        <pc:spChg chg="add del mod">
          <ac:chgData name="Ward, Lindsay" userId="8f2e855a-579b-4a8f-b9f1-39f7b0944a86" providerId="ADAL" clId="{28CFB0B7-1891-AD46-AB2C-E86B7B76305F}" dt="2022-02-08T05:23:24.016" v="825"/>
          <ac:spMkLst>
            <pc:docMk/>
            <pc:sldMk cId="0" sldId="519"/>
            <ac:spMk id="2" creationId="{1F77903A-E533-1247-BF4A-26323C178DDF}"/>
          </ac:spMkLst>
        </pc:spChg>
        <pc:spChg chg="add del mod">
          <ac:chgData name="Ward, Lindsay" userId="8f2e855a-579b-4a8f-b9f1-39f7b0944a86" providerId="ADAL" clId="{28CFB0B7-1891-AD46-AB2C-E86B7B76305F}" dt="2022-02-08T05:23:24.016" v="825"/>
          <ac:spMkLst>
            <pc:docMk/>
            <pc:sldMk cId="0" sldId="519"/>
            <ac:spMk id="3" creationId="{4547FEE1-A8BB-D14C-837E-BA63EDFC0CA9}"/>
          </ac:spMkLst>
        </pc:spChg>
        <pc:spChg chg="mod ord">
          <ac:chgData name="Ward, Lindsay" userId="8f2e855a-579b-4a8f-b9f1-39f7b0944a86" providerId="ADAL" clId="{28CFB0B7-1891-AD46-AB2C-E86B7B76305F}" dt="2022-02-08T05:23:24.016" v="825"/>
          <ac:spMkLst>
            <pc:docMk/>
            <pc:sldMk cId="0" sldId="519"/>
            <ac:spMk id="24578" creationId="{38BB40F9-13CA-7443-90E9-44505AEEE1BA}"/>
          </ac:spMkLst>
        </pc:spChg>
        <pc:spChg chg="mod ord">
          <ac:chgData name="Ward, Lindsay" userId="8f2e855a-579b-4a8f-b9f1-39f7b0944a86" providerId="ADAL" clId="{28CFB0B7-1891-AD46-AB2C-E86B7B76305F}" dt="2022-02-08T07:32:09.058" v="1235" actId="20577"/>
          <ac:spMkLst>
            <pc:docMk/>
            <pc:sldMk cId="0" sldId="519"/>
            <ac:spMk id="24579" creationId="{33453AF8-2695-4348-9E09-7A5A8CA55487}"/>
          </ac:spMkLst>
        </pc:spChg>
        <pc:spChg chg="mod ord">
          <ac:chgData name="Ward, Lindsay" userId="8f2e855a-579b-4a8f-b9f1-39f7b0944a86" providerId="ADAL" clId="{28CFB0B7-1891-AD46-AB2C-E86B7B76305F}" dt="2022-02-08T05:22:42.186" v="808" actId="700"/>
          <ac:spMkLst>
            <pc:docMk/>
            <pc:sldMk cId="0" sldId="519"/>
            <ac:spMk id="24580" creationId="{E666DA60-9A8A-AD4E-9662-1693E47F4DF5}"/>
          </ac:spMkLst>
        </pc:spChg>
      </pc:sldChg>
      <pc:sldChg chg="addSp delSp modSp add mod modClrScheme chgLayout">
        <pc:chgData name="Ward, Lindsay" userId="8f2e855a-579b-4a8f-b9f1-39f7b0944a86" providerId="ADAL" clId="{28CFB0B7-1891-AD46-AB2C-E86B7B76305F}" dt="2022-02-08T05:23:24.016" v="825"/>
        <pc:sldMkLst>
          <pc:docMk/>
          <pc:sldMk cId="0" sldId="520"/>
        </pc:sldMkLst>
        <pc:spChg chg="add del mod ord">
          <ac:chgData name="Ward, Lindsay" userId="8f2e855a-579b-4a8f-b9f1-39f7b0944a86" providerId="ADAL" clId="{28CFB0B7-1891-AD46-AB2C-E86B7B76305F}" dt="2022-02-08T05:23:24.016" v="825"/>
          <ac:spMkLst>
            <pc:docMk/>
            <pc:sldMk cId="0" sldId="520"/>
            <ac:spMk id="2" creationId="{970CA222-FBCA-E341-B8A2-F6EB2D223889}"/>
          </ac:spMkLst>
        </pc:spChg>
        <pc:spChg chg="add del mod ord">
          <ac:chgData name="Ward, Lindsay" userId="8f2e855a-579b-4a8f-b9f1-39f7b0944a86" providerId="ADAL" clId="{28CFB0B7-1891-AD46-AB2C-E86B7B76305F}" dt="2022-02-08T05:23:24.016" v="825"/>
          <ac:spMkLst>
            <pc:docMk/>
            <pc:sldMk cId="0" sldId="520"/>
            <ac:spMk id="3" creationId="{18847067-3C39-7F43-81FA-7A6C04E96F0E}"/>
          </ac:spMkLst>
        </pc:spChg>
        <pc:spChg chg="add mod">
          <ac:chgData name="Ward, Lindsay" userId="8f2e855a-579b-4a8f-b9f1-39f7b0944a86" providerId="ADAL" clId="{28CFB0B7-1891-AD46-AB2C-E86B7B76305F}" dt="2022-02-08T05:23:24.016" v="825"/>
          <ac:spMkLst>
            <pc:docMk/>
            <pc:sldMk cId="0" sldId="520"/>
            <ac:spMk id="4" creationId="{7C1DC04F-D64F-864E-A479-51A6211F4F59}"/>
          </ac:spMkLst>
        </pc:spChg>
        <pc:spChg chg="add mod">
          <ac:chgData name="Ward, Lindsay" userId="8f2e855a-579b-4a8f-b9f1-39f7b0944a86" providerId="ADAL" clId="{28CFB0B7-1891-AD46-AB2C-E86B7B76305F}" dt="2022-02-08T05:23:24.016" v="825"/>
          <ac:spMkLst>
            <pc:docMk/>
            <pc:sldMk cId="0" sldId="520"/>
            <ac:spMk id="5" creationId="{27097ED7-343F-6747-A3CC-3F875CBC15D6}"/>
          </ac:spMkLst>
        </pc:spChg>
        <pc:spChg chg="mod ord">
          <ac:chgData name="Ward, Lindsay" userId="8f2e855a-579b-4a8f-b9f1-39f7b0944a86" providerId="ADAL" clId="{28CFB0B7-1891-AD46-AB2C-E86B7B76305F}" dt="2022-02-08T05:22:42.186" v="808" actId="700"/>
          <ac:spMkLst>
            <pc:docMk/>
            <pc:sldMk cId="0" sldId="520"/>
            <ac:spMk id="30722" creationId="{51A32A24-67CA-104A-9855-99DCFD9EC29F}"/>
          </ac:spMkLst>
        </pc:spChg>
      </pc:sldChg>
      <pc:sldChg chg="addSp delSp modSp add del mod modClrScheme chgLayout">
        <pc:chgData name="Ward, Lindsay" userId="8f2e855a-579b-4a8f-b9f1-39f7b0944a86" providerId="ADAL" clId="{28CFB0B7-1891-AD46-AB2C-E86B7B76305F}" dt="2022-02-08T06:19:37.582" v="1002" actId="2696"/>
        <pc:sldMkLst>
          <pc:docMk/>
          <pc:sldMk cId="0" sldId="521"/>
        </pc:sldMkLst>
        <pc:spChg chg="add del mod">
          <ac:chgData name="Ward, Lindsay" userId="8f2e855a-579b-4a8f-b9f1-39f7b0944a86" providerId="ADAL" clId="{28CFB0B7-1891-AD46-AB2C-E86B7B76305F}" dt="2022-02-08T05:23:24.016" v="825"/>
          <ac:spMkLst>
            <pc:docMk/>
            <pc:sldMk cId="0" sldId="521"/>
            <ac:spMk id="2" creationId="{4759737D-3705-064B-BD0D-B49E016ADB69}"/>
          </ac:spMkLst>
        </pc:spChg>
        <pc:spChg chg="add del mod">
          <ac:chgData name="Ward, Lindsay" userId="8f2e855a-579b-4a8f-b9f1-39f7b0944a86" providerId="ADAL" clId="{28CFB0B7-1891-AD46-AB2C-E86B7B76305F}" dt="2022-02-08T05:23:24.016" v="825"/>
          <ac:spMkLst>
            <pc:docMk/>
            <pc:sldMk cId="0" sldId="521"/>
            <ac:spMk id="3" creationId="{04496214-5935-CA4B-A6EE-206211D1A14E}"/>
          </ac:spMkLst>
        </pc:spChg>
        <pc:spChg chg="mod ord">
          <ac:chgData name="Ward, Lindsay" userId="8f2e855a-579b-4a8f-b9f1-39f7b0944a86" providerId="ADAL" clId="{28CFB0B7-1891-AD46-AB2C-E86B7B76305F}" dt="2022-02-08T05:23:24.170" v="827" actId="27636"/>
          <ac:spMkLst>
            <pc:docMk/>
            <pc:sldMk cId="0" sldId="521"/>
            <ac:spMk id="32770" creationId="{A553876F-DA8B-2542-9C4F-8B2A7E41E9D9}"/>
          </ac:spMkLst>
        </pc:spChg>
        <pc:spChg chg="mod ord">
          <ac:chgData name="Ward, Lindsay" userId="8f2e855a-579b-4a8f-b9f1-39f7b0944a86" providerId="ADAL" clId="{28CFB0B7-1891-AD46-AB2C-E86B7B76305F}" dt="2022-02-08T05:23:24.016" v="825"/>
          <ac:spMkLst>
            <pc:docMk/>
            <pc:sldMk cId="0" sldId="521"/>
            <ac:spMk id="32771" creationId="{26AA17B1-1F7C-6543-802F-0933523E4626}"/>
          </ac:spMkLst>
        </pc:spChg>
        <pc:spChg chg="mod ord">
          <ac:chgData name="Ward, Lindsay" userId="8f2e855a-579b-4a8f-b9f1-39f7b0944a86" providerId="ADAL" clId="{28CFB0B7-1891-AD46-AB2C-E86B7B76305F}" dt="2022-02-08T05:22:42.186" v="808" actId="700"/>
          <ac:spMkLst>
            <pc:docMk/>
            <pc:sldMk cId="0" sldId="521"/>
            <ac:spMk id="32772" creationId="{C4EF59DF-D79C-2B40-9432-CDC903A0E19D}"/>
          </ac:spMkLst>
        </pc:spChg>
      </pc:sldChg>
      <pc:sldChg chg="addSp delSp modSp add del mod modClrScheme chgLayout">
        <pc:chgData name="Ward, Lindsay" userId="8f2e855a-579b-4a8f-b9f1-39f7b0944a86" providerId="ADAL" clId="{28CFB0B7-1891-AD46-AB2C-E86B7B76305F}" dt="2022-02-08T06:19:38.509" v="1003" actId="2696"/>
        <pc:sldMkLst>
          <pc:docMk/>
          <pc:sldMk cId="0" sldId="523"/>
        </pc:sldMkLst>
        <pc:spChg chg="add del mod ord">
          <ac:chgData name="Ward, Lindsay" userId="8f2e855a-579b-4a8f-b9f1-39f7b0944a86" providerId="ADAL" clId="{28CFB0B7-1891-AD46-AB2C-E86B7B76305F}" dt="2022-02-08T05:23:24.016" v="825"/>
          <ac:spMkLst>
            <pc:docMk/>
            <pc:sldMk cId="0" sldId="523"/>
            <ac:spMk id="2" creationId="{5E32C958-806C-CE46-ACFF-BCFA81E352D1}"/>
          </ac:spMkLst>
        </pc:spChg>
        <pc:spChg chg="add del mod ord">
          <ac:chgData name="Ward, Lindsay" userId="8f2e855a-579b-4a8f-b9f1-39f7b0944a86" providerId="ADAL" clId="{28CFB0B7-1891-AD46-AB2C-E86B7B76305F}" dt="2022-02-08T05:23:24.016" v="825"/>
          <ac:spMkLst>
            <pc:docMk/>
            <pc:sldMk cId="0" sldId="523"/>
            <ac:spMk id="3" creationId="{74287AFB-1A95-9847-B62D-434BDD0CDAB0}"/>
          </ac:spMkLst>
        </pc:spChg>
        <pc:spChg chg="add mod">
          <ac:chgData name="Ward, Lindsay" userId="8f2e855a-579b-4a8f-b9f1-39f7b0944a86" providerId="ADAL" clId="{28CFB0B7-1891-AD46-AB2C-E86B7B76305F}" dt="2022-02-08T05:23:24.016" v="825"/>
          <ac:spMkLst>
            <pc:docMk/>
            <pc:sldMk cId="0" sldId="523"/>
            <ac:spMk id="4" creationId="{E9A11647-ED91-B543-A4E7-2BC505CEC1F8}"/>
          </ac:spMkLst>
        </pc:spChg>
        <pc:spChg chg="add mod">
          <ac:chgData name="Ward, Lindsay" userId="8f2e855a-579b-4a8f-b9f1-39f7b0944a86" providerId="ADAL" clId="{28CFB0B7-1891-AD46-AB2C-E86B7B76305F}" dt="2022-02-08T05:23:24.016" v="825"/>
          <ac:spMkLst>
            <pc:docMk/>
            <pc:sldMk cId="0" sldId="523"/>
            <ac:spMk id="5" creationId="{5442F1C3-9134-7A49-AEFC-9DFEA3710AD3}"/>
          </ac:spMkLst>
        </pc:spChg>
        <pc:spChg chg="mod ord">
          <ac:chgData name="Ward, Lindsay" userId="8f2e855a-579b-4a8f-b9f1-39f7b0944a86" providerId="ADAL" clId="{28CFB0B7-1891-AD46-AB2C-E86B7B76305F}" dt="2022-02-08T05:22:42.186" v="808" actId="700"/>
          <ac:spMkLst>
            <pc:docMk/>
            <pc:sldMk cId="0" sldId="523"/>
            <ac:spMk id="33794" creationId="{CD0487A4-D180-5A43-923F-60D30CB95D35}"/>
          </ac:spMkLst>
        </pc:spChg>
      </pc:sldChg>
      <pc:sldChg chg="addSp delSp modSp add mod modClrScheme chgLayout">
        <pc:chgData name="Ward, Lindsay" userId="8f2e855a-579b-4a8f-b9f1-39f7b0944a86" providerId="ADAL" clId="{28CFB0B7-1891-AD46-AB2C-E86B7B76305F}" dt="2022-02-08T05:23:24.016" v="825"/>
        <pc:sldMkLst>
          <pc:docMk/>
          <pc:sldMk cId="0" sldId="525"/>
        </pc:sldMkLst>
        <pc:spChg chg="add del mod">
          <ac:chgData name="Ward, Lindsay" userId="8f2e855a-579b-4a8f-b9f1-39f7b0944a86" providerId="ADAL" clId="{28CFB0B7-1891-AD46-AB2C-E86B7B76305F}" dt="2022-02-08T05:23:24.016" v="825"/>
          <ac:spMkLst>
            <pc:docMk/>
            <pc:sldMk cId="0" sldId="525"/>
            <ac:spMk id="2" creationId="{B2511832-8464-9B4D-9655-24CABB00762F}"/>
          </ac:spMkLst>
        </pc:spChg>
        <pc:spChg chg="add del mod">
          <ac:chgData name="Ward, Lindsay" userId="8f2e855a-579b-4a8f-b9f1-39f7b0944a86" providerId="ADAL" clId="{28CFB0B7-1891-AD46-AB2C-E86B7B76305F}" dt="2022-02-08T05:23:24.016" v="825"/>
          <ac:spMkLst>
            <pc:docMk/>
            <pc:sldMk cId="0" sldId="525"/>
            <ac:spMk id="3" creationId="{66D99CDA-0BD5-AE47-9B1F-76B0D3C06165}"/>
          </ac:spMkLst>
        </pc:spChg>
        <pc:spChg chg="mod ord">
          <ac:chgData name="Ward, Lindsay" userId="8f2e855a-579b-4a8f-b9f1-39f7b0944a86" providerId="ADAL" clId="{28CFB0B7-1891-AD46-AB2C-E86B7B76305F}" dt="2022-02-08T05:23:24.016" v="825"/>
          <ac:spMkLst>
            <pc:docMk/>
            <pc:sldMk cId="0" sldId="525"/>
            <ac:spMk id="34818" creationId="{1A5460B9-F979-0A4A-A0B7-B0231A57D215}"/>
          </ac:spMkLst>
        </pc:spChg>
        <pc:spChg chg="mod ord">
          <ac:chgData name="Ward, Lindsay" userId="8f2e855a-579b-4a8f-b9f1-39f7b0944a86" providerId="ADAL" clId="{28CFB0B7-1891-AD46-AB2C-E86B7B76305F}" dt="2022-02-08T05:23:24.016" v="825"/>
          <ac:spMkLst>
            <pc:docMk/>
            <pc:sldMk cId="0" sldId="525"/>
            <ac:spMk id="34819" creationId="{810869E0-0705-2D40-8E36-B05670D24668}"/>
          </ac:spMkLst>
        </pc:spChg>
        <pc:spChg chg="mod ord">
          <ac:chgData name="Ward, Lindsay" userId="8f2e855a-579b-4a8f-b9f1-39f7b0944a86" providerId="ADAL" clId="{28CFB0B7-1891-AD46-AB2C-E86B7B76305F}" dt="2022-02-08T05:22:42.186" v="808" actId="700"/>
          <ac:spMkLst>
            <pc:docMk/>
            <pc:sldMk cId="0" sldId="525"/>
            <ac:spMk id="34820" creationId="{AE207307-2A40-9441-87F7-A224AD83AB55}"/>
          </ac:spMkLst>
        </pc:spChg>
      </pc:sldChg>
      <pc:sldChg chg="addSp delSp modSp add mod modClrScheme chgLayout">
        <pc:chgData name="Ward, Lindsay" userId="8f2e855a-579b-4a8f-b9f1-39f7b0944a86" providerId="ADAL" clId="{28CFB0B7-1891-AD46-AB2C-E86B7B76305F}" dt="2022-02-08T06:19:59.574" v="1034" actId="20577"/>
        <pc:sldMkLst>
          <pc:docMk/>
          <pc:sldMk cId="0" sldId="526"/>
        </pc:sldMkLst>
        <pc:spChg chg="add del mod">
          <ac:chgData name="Ward, Lindsay" userId="8f2e855a-579b-4a8f-b9f1-39f7b0944a86" providerId="ADAL" clId="{28CFB0B7-1891-AD46-AB2C-E86B7B76305F}" dt="2022-02-08T05:23:12.433" v="824"/>
          <ac:spMkLst>
            <pc:docMk/>
            <pc:sldMk cId="0" sldId="526"/>
            <ac:spMk id="2" creationId="{350498D6-587D-E947-9506-429379556C67}"/>
          </ac:spMkLst>
        </pc:spChg>
        <pc:spChg chg="add del mod">
          <ac:chgData name="Ward, Lindsay" userId="8f2e855a-579b-4a8f-b9f1-39f7b0944a86" providerId="ADAL" clId="{28CFB0B7-1891-AD46-AB2C-E86B7B76305F}" dt="2022-02-08T05:23:12.433" v="824"/>
          <ac:spMkLst>
            <pc:docMk/>
            <pc:sldMk cId="0" sldId="526"/>
            <ac:spMk id="3" creationId="{A2CCB7F4-1AD2-A74A-80E6-E44760A73E63}"/>
          </ac:spMkLst>
        </pc:spChg>
        <pc:spChg chg="mod ord">
          <ac:chgData name="Ward, Lindsay" userId="8f2e855a-579b-4a8f-b9f1-39f7b0944a86" providerId="ADAL" clId="{28CFB0B7-1891-AD46-AB2C-E86B7B76305F}" dt="2022-02-08T05:23:12.433" v="824"/>
          <ac:spMkLst>
            <pc:docMk/>
            <pc:sldMk cId="0" sldId="526"/>
            <ac:spMk id="35842" creationId="{71842B5B-40EE-0E4B-A3BD-B3183030119E}"/>
          </ac:spMkLst>
        </pc:spChg>
        <pc:spChg chg="mod ord">
          <ac:chgData name="Ward, Lindsay" userId="8f2e855a-579b-4a8f-b9f1-39f7b0944a86" providerId="ADAL" clId="{28CFB0B7-1891-AD46-AB2C-E86B7B76305F}" dt="2022-02-08T06:19:59.574" v="1034" actId="20577"/>
          <ac:spMkLst>
            <pc:docMk/>
            <pc:sldMk cId="0" sldId="526"/>
            <ac:spMk id="35843" creationId="{786DB7B7-6F59-A144-8225-9DF267AC7D70}"/>
          </ac:spMkLst>
        </pc:spChg>
        <pc:spChg chg="mod ord">
          <ac:chgData name="Ward, Lindsay" userId="8f2e855a-579b-4a8f-b9f1-39f7b0944a86" providerId="ADAL" clId="{28CFB0B7-1891-AD46-AB2C-E86B7B76305F}" dt="2022-02-08T05:22:42.186" v="808" actId="700"/>
          <ac:spMkLst>
            <pc:docMk/>
            <pc:sldMk cId="0" sldId="526"/>
            <ac:spMk id="35844" creationId="{3BD41848-4982-2847-B5CC-C7A9D951E70B}"/>
          </ac:spMkLst>
        </pc:spChg>
        <pc:picChg chg="del">
          <ac:chgData name="Ward, Lindsay" userId="8f2e855a-579b-4a8f-b9f1-39f7b0944a86" providerId="ADAL" clId="{28CFB0B7-1891-AD46-AB2C-E86B7B76305F}" dt="2022-02-08T05:22:46.372" v="820" actId="478"/>
          <ac:picMkLst>
            <pc:docMk/>
            <pc:sldMk cId="0" sldId="526"/>
            <ac:picMk id="35845" creationId="{8EC22EAA-BBEF-A849-8B65-A12A448D2E6E}"/>
          </ac:picMkLst>
        </pc:picChg>
      </pc:sldChg>
      <pc:sldChg chg="addSp delSp modSp add mod modClrScheme chgLayout">
        <pc:chgData name="Ward, Lindsay" userId="8f2e855a-579b-4a8f-b9f1-39f7b0944a86" providerId="ADAL" clId="{28CFB0B7-1891-AD46-AB2C-E86B7B76305F}" dt="2022-02-08T06:30:48.555" v="1164" actId="113"/>
        <pc:sldMkLst>
          <pc:docMk/>
          <pc:sldMk cId="0" sldId="613"/>
        </pc:sldMkLst>
        <pc:spChg chg="add del mod">
          <ac:chgData name="Ward, Lindsay" userId="8f2e855a-579b-4a8f-b9f1-39f7b0944a86" providerId="ADAL" clId="{28CFB0B7-1891-AD46-AB2C-E86B7B76305F}" dt="2022-02-08T05:23:24.016" v="825"/>
          <ac:spMkLst>
            <pc:docMk/>
            <pc:sldMk cId="0" sldId="613"/>
            <ac:spMk id="2" creationId="{B2427E01-156E-5941-8E2B-1CE897588EDC}"/>
          </ac:spMkLst>
        </pc:spChg>
        <pc:spChg chg="add del mod">
          <ac:chgData name="Ward, Lindsay" userId="8f2e855a-579b-4a8f-b9f1-39f7b0944a86" providerId="ADAL" clId="{28CFB0B7-1891-AD46-AB2C-E86B7B76305F}" dt="2022-02-08T05:23:24.016" v="825"/>
          <ac:spMkLst>
            <pc:docMk/>
            <pc:sldMk cId="0" sldId="613"/>
            <ac:spMk id="3" creationId="{437FC0A6-A726-6545-AA88-34F3B49D342D}"/>
          </ac:spMkLst>
        </pc:spChg>
        <pc:spChg chg="mod ord">
          <ac:chgData name="Ward, Lindsay" userId="8f2e855a-579b-4a8f-b9f1-39f7b0944a86" providerId="ADAL" clId="{28CFB0B7-1891-AD46-AB2C-E86B7B76305F}" dt="2022-02-08T06:13:04.270" v="921" actId="27636"/>
          <ac:spMkLst>
            <pc:docMk/>
            <pc:sldMk cId="0" sldId="613"/>
            <ac:spMk id="21506" creationId="{1DB4AC72-A853-0540-BBEA-DD3C28A10047}"/>
          </ac:spMkLst>
        </pc:spChg>
        <pc:spChg chg="mod ord">
          <ac:chgData name="Ward, Lindsay" userId="8f2e855a-579b-4a8f-b9f1-39f7b0944a86" providerId="ADAL" clId="{28CFB0B7-1891-AD46-AB2C-E86B7B76305F}" dt="2022-02-08T06:30:48.555" v="1164" actId="113"/>
          <ac:spMkLst>
            <pc:docMk/>
            <pc:sldMk cId="0" sldId="613"/>
            <ac:spMk id="21507" creationId="{473805B7-3A47-E64E-B81E-67E80F171AF5}"/>
          </ac:spMkLst>
        </pc:spChg>
        <pc:spChg chg="mod ord">
          <ac:chgData name="Ward, Lindsay" userId="8f2e855a-579b-4a8f-b9f1-39f7b0944a86" providerId="ADAL" clId="{28CFB0B7-1891-AD46-AB2C-E86B7B76305F}" dt="2022-02-08T05:22:42.186" v="808" actId="700"/>
          <ac:spMkLst>
            <pc:docMk/>
            <pc:sldMk cId="0" sldId="613"/>
            <ac:spMk id="21508" creationId="{1D89E4B0-A088-074A-9068-7B3441D31BA8}"/>
          </ac:spMkLst>
        </pc:spChg>
      </pc:sldChg>
      <pc:sldChg chg="addSp delSp modSp add mod modClrScheme modAnim chgLayout">
        <pc:chgData name="Ward, Lindsay" userId="8f2e855a-579b-4a8f-b9f1-39f7b0944a86" providerId="ADAL" clId="{28CFB0B7-1891-AD46-AB2C-E86B7B76305F}" dt="2022-02-08T06:31:35.374" v="1173"/>
        <pc:sldMkLst>
          <pc:docMk/>
          <pc:sldMk cId="0" sldId="614"/>
        </pc:sldMkLst>
        <pc:spChg chg="add del mod">
          <ac:chgData name="Ward, Lindsay" userId="8f2e855a-579b-4a8f-b9f1-39f7b0944a86" providerId="ADAL" clId="{28CFB0B7-1891-AD46-AB2C-E86B7B76305F}" dt="2022-02-08T05:23:24.016" v="825"/>
          <ac:spMkLst>
            <pc:docMk/>
            <pc:sldMk cId="0" sldId="614"/>
            <ac:spMk id="2" creationId="{CD78F50B-5F60-1245-8BA7-8775EE0BFB57}"/>
          </ac:spMkLst>
        </pc:spChg>
        <pc:spChg chg="add del mod">
          <ac:chgData name="Ward, Lindsay" userId="8f2e855a-579b-4a8f-b9f1-39f7b0944a86" providerId="ADAL" clId="{28CFB0B7-1891-AD46-AB2C-E86B7B76305F}" dt="2022-02-08T05:23:24.016" v="825"/>
          <ac:spMkLst>
            <pc:docMk/>
            <pc:sldMk cId="0" sldId="614"/>
            <ac:spMk id="3" creationId="{654A7F54-097D-154E-A79A-134BE406AC21}"/>
          </ac:spMkLst>
        </pc:spChg>
        <pc:spChg chg="mod ord">
          <ac:chgData name="Ward, Lindsay" userId="8f2e855a-579b-4a8f-b9f1-39f7b0944a86" providerId="ADAL" clId="{28CFB0B7-1891-AD46-AB2C-E86B7B76305F}" dt="2022-02-08T05:23:24.016" v="825"/>
          <ac:spMkLst>
            <pc:docMk/>
            <pc:sldMk cId="0" sldId="614"/>
            <ac:spMk id="28674" creationId="{3DC5B97A-495F-DA4D-8764-DFCE8BF06CC4}"/>
          </ac:spMkLst>
        </pc:spChg>
        <pc:spChg chg="mod ord">
          <ac:chgData name="Ward, Lindsay" userId="8f2e855a-579b-4a8f-b9f1-39f7b0944a86" providerId="ADAL" clId="{28CFB0B7-1891-AD46-AB2C-E86B7B76305F}" dt="2022-02-08T05:22:42.186" v="808" actId="700"/>
          <ac:spMkLst>
            <pc:docMk/>
            <pc:sldMk cId="0" sldId="614"/>
            <ac:spMk id="28676" creationId="{CCCE5476-2F9C-0842-B6B5-75669B45A45D}"/>
          </ac:spMkLst>
        </pc:spChg>
        <pc:spChg chg="mod ord">
          <ac:chgData name="Ward, Lindsay" userId="8f2e855a-579b-4a8f-b9f1-39f7b0944a86" providerId="ADAL" clId="{28CFB0B7-1891-AD46-AB2C-E86B7B76305F}" dt="2022-02-08T05:23:24.016" v="825"/>
          <ac:spMkLst>
            <pc:docMk/>
            <pc:sldMk cId="0" sldId="614"/>
            <ac:spMk id="31746" creationId="{4C1E622A-379C-4E2E-A303-C612C329F05C}"/>
          </ac:spMkLst>
        </pc:spChg>
      </pc:sldChg>
      <pc:sldChg chg="addSp delSp modSp add mod modClrScheme chgLayout">
        <pc:chgData name="Ward, Lindsay" userId="8f2e855a-579b-4a8f-b9f1-39f7b0944a86" providerId="ADAL" clId="{28CFB0B7-1891-AD46-AB2C-E86B7B76305F}" dt="2022-02-08T06:32:12.171" v="1180" actId="20577"/>
        <pc:sldMkLst>
          <pc:docMk/>
          <pc:sldMk cId="0" sldId="615"/>
        </pc:sldMkLst>
        <pc:spChg chg="add del mod">
          <ac:chgData name="Ward, Lindsay" userId="8f2e855a-579b-4a8f-b9f1-39f7b0944a86" providerId="ADAL" clId="{28CFB0B7-1891-AD46-AB2C-E86B7B76305F}" dt="2022-02-08T05:23:24.016" v="825"/>
          <ac:spMkLst>
            <pc:docMk/>
            <pc:sldMk cId="0" sldId="615"/>
            <ac:spMk id="2" creationId="{FECB650E-ECF0-1443-A88B-5D0E367EC3D8}"/>
          </ac:spMkLst>
        </pc:spChg>
        <pc:spChg chg="add del mod">
          <ac:chgData name="Ward, Lindsay" userId="8f2e855a-579b-4a8f-b9f1-39f7b0944a86" providerId="ADAL" clId="{28CFB0B7-1891-AD46-AB2C-E86B7B76305F}" dt="2022-02-08T05:23:24.016" v="825"/>
          <ac:spMkLst>
            <pc:docMk/>
            <pc:sldMk cId="0" sldId="615"/>
            <ac:spMk id="3" creationId="{9C6F4C86-796C-8E49-AE37-BCC0979D7E9D}"/>
          </ac:spMkLst>
        </pc:spChg>
        <pc:spChg chg="mod ord">
          <ac:chgData name="Ward, Lindsay" userId="8f2e855a-579b-4a8f-b9f1-39f7b0944a86" providerId="ADAL" clId="{28CFB0B7-1891-AD46-AB2C-E86B7B76305F}" dt="2022-02-08T05:23:24.016" v="825"/>
          <ac:spMkLst>
            <pc:docMk/>
            <pc:sldMk cId="0" sldId="615"/>
            <ac:spMk id="31746" creationId="{355CD1F1-EB2C-CB48-8383-7A99D3D3C78C}"/>
          </ac:spMkLst>
        </pc:spChg>
        <pc:spChg chg="mod ord">
          <ac:chgData name="Ward, Lindsay" userId="8f2e855a-579b-4a8f-b9f1-39f7b0944a86" providerId="ADAL" clId="{28CFB0B7-1891-AD46-AB2C-E86B7B76305F}" dt="2022-02-08T06:32:12.171" v="1180" actId="20577"/>
          <ac:spMkLst>
            <pc:docMk/>
            <pc:sldMk cId="0" sldId="615"/>
            <ac:spMk id="31747" creationId="{609E3AE7-ED64-FC46-A725-C9219F8E0B92}"/>
          </ac:spMkLst>
        </pc:spChg>
        <pc:spChg chg="mod ord">
          <ac:chgData name="Ward, Lindsay" userId="8f2e855a-579b-4a8f-b9f1-39f7b0944a86" providerId="ADAL" clId="{28CFB0B7-1891-AD46-AB2C-E86B7B76305F}" dt="2022-02-08T05:22:42.186" v="808" actId="700"/>
          <ac:spMkLst>
            <pc:docMk/>
            <pc:sldMk cId="0" sldId="615"/>
            <ac:spMk id="31748" creationId="{6ED6C44B-4EE9-D346-9987-558813C3FBBD}"/>
          </ac:spMkLst>
        </pc:spChg>
      </pc:sldChg>
      <pc:sldChg chg="addSp delSp modSp add del mod modClrScheme chgLayout">
        <pc:chgData name="Ward, Lindsay" userId="8f2e855a-579b-4a8f-b9f1-39f7b0944a86" providerId="ADAL" clId="{28CFB0B7-1891-AD46-AB2C-E86B7B76305F}" dt="2022-02-08T07:31:42.446" v="1217" actId="2696"/>
        <pc:sldMkLst>
          <pc:docMk/>
          <pc:sldMk cId="0" sldId="616"/>
        </pc:sldMkLst>
        <pc:spChg chg="add del mod">
          <ac:chgData name="Ward, Lindsay" userId="8f2e855a-579b-4a8f-b9f1-39f7b0944a86" providerId="ADAL" clId="{28CFB0B7-1891-AD46-AB2C-E86B7B76305F}" dt="2022-02-08T05:23:24.016" v="825"/>
          <ac:spMkLst>
            <pc:docMk/>
            <pc:sldMk cId="0" sldId="616"/>
            <ac:spMk id="2" creationId="{472A5735-16C6-724D-BAB8-BC92928AE4E8}"/>
          </ac:spMkLst>
        </pc:spChg>
        <pc:spChg chg="add del mod">
          <ac:chgData name="Ward, Lindsay" userId="8f2e855a-579b-4a8f-b9f1-39f7b0944a86" providerId="ADAL" clId="{28CFB0B7-1891-AD46-AB2C-E86B7B76305F}" dt="2022-02-08T05:23:24.016" v="825"/>
          <ac:spMkLst>
            <pc:docMk/>
            <pc:sldMk cId="0" sldId="616"/>
            <ac:spMk id="3" creationId="{26F84056-B1C4-8943-BE73-3AFF936E842E}"/>
          </ac:spMkLst>
        </pc:spChg>
        <pc:spChg chg="mod ord">
          <ac:chgData name="Ward, Lindsay" userId="8f2e855a-579b-4a8f-b9f1-39f7b0944a86" providerId="ADAL" clId="{28CFB0B7-1891-AD46-AB2C-E86B7B76305F}" dt="2022-02-08T05:23:24.016" v="825"/>
          <ac:spMkLst>
            <pc:docMk/>
            <pc:sldMk cId="0" sldId="616"/>
            <ac:spMk id="26626" creationId="{198BD578-1F07-EF4E-B358-A458F22029B5}"/>
          </ac:spMkLst>
        </pc:spChg>
        <pc:spChg chg="mod ord">
          <ac:chgData name="Ward, Lindsay" userId="8f2e855a-579b-4a8f-b9f1-39f7b0944a86" providerId="ADAL" clId="{28CFB0B7-1891-AD46-AB2C-E86B7B76305F}" dt="2022-02-08T07:31:40.857" v="1216" actId="21"/>
          <ac:spMkLst>
            <pc:docMk/>
            <pc:sldMk cId="0" sldId="616"/>
            <ac:spMk id="26627" creationId="{D490EEC0-E68F-8E4F-B850-3679E056C546}"/>
          </ac:spMkLst>
        </pc:spChg>
        <pc:spChg chg="mod ord">
          <ac:chgData name="Ward, Lindsay" userId="8f2e855a-579b-4a8f-b9f1-39f7b0944a86" providerId="ADAL" clId="{28CFB0B7-1891-AD46-AB2C-E86B7B76305F}" dt="2022-02-08T05:22:42.186" v="808" actId="700"/>
          <ac:spMkLst>
            <pc:docMk/>
            <pc:sldMk cId="0" sldId="616"/>
            <ac:spMk id="26628" creationId="{25ED7A98-AF94-7049-8F19-6E52BAE2E67E}"/>
          </ac:spMkLst>
        </pc:spChg>
      </pc:sldChg>
      <pc:sldChg chg="modSp add del mod">
        <pc:chgData name="Ward, Lindsay" userId="8f2e855a-579b-4a8f-b9f1-39f7b0944a86" providerId="ADAL" clId="{28CFB0B7-1891-AD46-AB2C-E86B7B76305F}" dt="2022-02-08T06:30:39.706" v="1159" actId="2696"/>
        <pc:sldMkLst>
          <pc:docMk/>
          <pc:sldMk cId="1861657478" sldId="617"/>
        </pc:sldMkLst>
        <pc:spChg chg="mod">
          <ac:chgData name="Ward, Lindsay" userId="8f2e855a-579b-4a8f-b9f1-39f7b0944a86" providerId="ADAL" clId="{28CFB0B7-1891-AD46-AB2C-E86B7B76305F}" dt="2022-02-08T06:11:56.062" v="909" actId="20577"/>
          <ac:spMkLst>
            <pc:docMk/>
            <pc:sldMk cId="1861657478" sldId="617"/>
            <ac:spMk id="2" creationId="{00000000-0000-0000-0000-000000000000}"/>
          </ac:spMkLst>
        </pc:spChg>
      </pc:sldChg>
      <pc:sldChg chg="delSp add del mod">
        <pc:chgData name="Ward, Lindsay" userId="8f2e855a-579b-4a8f-b9f1-39f7b0944a86" providerId="ADAL" clId="{28CFB0B7-1891-AD46-AB2C-E86B7B76305F}" dt="2022-02-08T06:45:16.481" v="1187" actId="2696"/>
        <pc:sldMkLst>
          <pc:docMk/>
          <pc:sldMk cId="2168457112" sldId="617"/>
        </pc:sldMkLst>
        <pc:spChg chg="del">
          <ac:chgData name="Ward, Lindsay" userId="8f2e855a-579b-4a8f-b9f1-39f7b0944a86" providerId="ADAL" clId="{28CFB0B7-1891-AD46-AB2C-E86B7B76305F}" dt="2022-02-08T06:43:03.595" v="1186" actId="478"/>
          <ac:spMkLst>
            <pc:docMk/>
            <pc:sldMk cId="2168457112" sldId="617"/>
            <ac:spMk id="7" creationId="{D2A156C7-7041-A24F-96E3-226EBA26769E}"/>
          </ac:spMkLst>
        </pc:spChg>
      </pc:sldChg>
      <pc:sldMasterChg chg="modSp modSldLayout">
        <pc:chgData name="Ward, Lindsay" userId="8f2e855a-579b-4a8f-b9f1-39f7b0944a86" providerId="ADAL" clId="{28CFB0B7-1891-AD46-AB2C-E86B7B76305F}" dt="2022-02-07T11:36:46.942" v="0"/>
        <pc:sldMasterMkLst>
          <pc:docMk/>
          <pc:sldMasterMk cId="1339934369" sldId="2147483693"/>
        </pc:sldMasterMkLst>
        <pc:spChg chg="mod">
          <ac:chgData name="Ward, Lindsay" userId="8f2e855a-579b-4a8f-b9f1-39f7b0944a86" providerId="ADAL" clId="{28CFB0B7-1891-AD46-AB2C-E86B7B76305F}" dt="2022-02-07T11:36:46.942" v="0"/>
          <ac:spMkLst>
            <pc:docMk/>
            <pc:sldMasterMk cId="1339934369" sldId="2147483693"/>
            <ac:spMk id="5"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ac:spMk id="1026"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ac:spMk id="1027" creationId="{00000000-0000-0000-0000-000000000000}"/>
          </ac:spMkLst>
        </pc:spChg>
        <pc:picChg chg="mod">
          <ac:chgData name="Ward, Lindsay" userId="8f2e855a-579b-4a8f-b9f1-39f7b0944a86" providerId="ADAL" clId="{28CFB0B7-1891-AD46-AB2C-E86B7B76305F}" dt="2022-02-07T11:36:46.942" v="0"/>
          <ac:picMkLst>
            <pc:docMk/>
            <pc:sldMasterMk cId="1339934369" sldId="2147483693"/>
            <ac:picMk id="7" creationId="{00000000-0000-0000-0000-000000000000}"/>
          </ac:picMkLst>
        </pc:picChg>
        <pc:sldLayoutChg chg="modSp">
          <pc:chgData name="Ward, Lindsay" userId="8f2e855a-579b-4a8f-b9f1-39f7b0944a86" providerId="ADAL" clId="{28CFB0B7-1891-AD46-AB2C-E86B7B76305F}" dt="2022-02-07T11:36:46.942" v="0"/>
          <pc:sldLayoutMkLst>
            <pc:docMk/>
            <pc:sldMasterMk cId="1339934369" sldId="2147483693"/>
            <pc:sldLayoutMk cId="2345732390" sldId="2147483694"/>
          </pc:sldLayoutMkLst>
          <pc:spChg chg="mod">
            <ac:chgData name="Ward, Lindsay" userId="8f2e855a-579b-4a8f-b9f1-39f7b0944a86" providerId="ADAL" clId="{28CFB0B7-1891-AD46-AB2C-E86B7B76305F}" dt="2022-02-07T11:36:46.942" v="0"/>
            <ac:spMkLst>
              <pc:docMk/>
              <pc:sldMasterMk cId="1339934369" sldId="2147483693"/>
              <pc:sldLayoutMk cId="2345732390" sldId="2147483694"/>
              <ac:spMk id="2"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2345732390" sldId="2147483694"/>
              <ac:spMk id="3"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2345732390" sldId="2147483694"/>
              <ac:spMk id="7" creationId="{00000000-0000-0000-0000-000000000000}"/>
            </ac:spMkLst>
          </pc:spChg>
          <pc:picChg chg="mod">
            <ac:chgData name="Ward, Lindsay" userId="8f2e855a-579b-4a8f-b9f1-39f7b0944a86" providerId="ADAL" clId="{28CFB0B7-1891-AD46-AB2C-E86B7B76305F}" dt="2022-02-07T11:36:46.942" v="0"/>
            <ac:picMkLst>
              <pc:docMk/>
              <pc:sldMasterMk cId="1339934369" sldId="2147483693"/>
              <pc:sldLayoutMk cId="2345732390" sldId="2147483694"/>
              <ac:picMk id="4" creationId="{ED36C36E-1332-4DD1-A60F-96BA2D16DF73}"/>
            </ac:picMkLst>
          </pc:picChg>
          <pc:picChg chg="mod">
            <ac:chgData name="Ward, Lindsay" userId="8f2e855a-579b-4a8f-b9f1-39f7b0944a86" providerId="ADAL" clId="{28CFB0B7-1891-AD46-AB2C-E86B7B76305F}" dt="2022-02-07T11:36:46.942" v="0"/>
            <ac:picMkLst>
              <pc:docMk/>
              <pc:sldMasterMk cId="1339934369" sldId="2147483693"/>
              <pc:sldLayoutMk cId="2345732390" sldId="2147483694"/>
              <ac:picMk id="8" creationId="{00000000-0000-0000-0000-000000000000}"/>
            </ac:picMkLst>
          </pc:picChg>
          <pc:picChg chg="mod">
            <ac:chgData name="Ward, Lindsay" userId="8f2e855a-579b-4a8f-b9f1-39f7b0944a86" providerId="ADAL" clId="{28CFB0B7-1891-AD46-AB2C-E86B7B76305F}" dt="2022-02-07T11:36:46.942" v="0"/>
            <ac:picMkLst>
              <pc:docMk/>
              <pc:sldMasterMk cId="1339934369" sldId="2147483693"/>
              <pc:sldLayoutMk cId="2345732390" sldId="2147483694"/>
              <ac:picMk id="9" creationId="{00000000-0000-0000-0000-000000000000}"/>
            </ac:picMkLst>
          </pc:picChg>
        </pc:sldLayoutChg>
        <pc:sldLayoutChg chg="modSp">
          <pc:chgData name="Ward, Lindsay" userId="8f2e855a-579b-4a8f-b9f1-39f7b0944a86" providerId="ADAL" clId="{28CFB0B7-1891-AD46-AB2C-E86B7B76305F}" dt="2022-02-07T11:36:46.942" v="0"/>
          <pc:sldLayoutMkLst>
            <pc:docMk/>
            <pc:sldMasterMk cId="1339934369" sldId="2147483693"/>
            <pc:sldLayoutMk cId="1747156302" sldId="2147483695"/>
          </pc:sldLayoutMkLst>
          <pc:spChg chg="mod">
            <ac:chgData name="Ward, Lindsay" userId="8f2e855a-579b-4a8f-b9f1-39f7b0944a86" providerId="ADAL" clId="{28CFB0B7-1891-AD46-AB2C-E86B7B76305F}" dt="2022-02-07T11:36:46.942" v="0"/>
            <ac:spMkLst>
              <pc:docMk/>
              <pc:sldMasterMk cId="1339934369" sldId="2147483693"/>
              <pc:sldLayoutMk cId="1747156302" sldId="2147483695"/>
              <ac:spMk id="2"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1747156302" sldId="2147483695"/>
              <ac:spMk id="6"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1747156302" sldId="2147483695"/>
              <ac:spMk id="7" creationId="{00000000-0000-0000-0000-000000000000}"/>
            </ac:spMkLst>
          </pc:spChg>
          <pc:picChg chg="mod">
            <ac:chgData name="Ward, Lindsay" userId="8f2e855a-579b-4a8f-b9f1-39f7b0944a86" providerId="ADAL" clId="{28CFB0B7-1891-AD46-AB2C-E86B7B76305F}" dt="2022-02-07T11:36:46.942" v="0"/>
            <ac:picMkLst>
              <pc:docMk/>
              <pc:sldMasterMk cId="1339934369" sldId="2147483693"/>
              <pc:sldLayoutMk cId="1747156302" sldId="2147483695"/>
              <ac:picMk id="8" creationId="{00000000-0000-0000-0000-000000000000}"/>
            </ac:picMkLst>
          </pc:picChg>
          <pc:picChg chg="mod">
            <ac:chgData name="Ward, Lindsay" userId="8f2e855a-579b-4a8f-b9f1-39f7b0944a86" providerId="ADAL" clId="{28CFB0B7-1891-AD46-AB2C-E86B7B76305F}" dt="2022-02-07T11:36:46.942" v="0"/>
            <ac:picMkLst>
              <pc:docMk/>
              <pc:sldMasterMk cId="1339934369" sldId="2147483693"/>
              <pc:sldLayoutMk cId="1747156302" sldId="2147483695"/>
              <ac:picMk id="10" creationId="{00000000-0000-0000-0000-000000000000}"/>
            </ac:picMkLst>
          </pc:picChg>
        </pc:sldLayoutChg>
        <pc:sldLayoutChg chg="modSp">
          <pc:chgData name="Ward, Lindsay" userId="8f2e855a-579b-4a8f-b9f1-39f7b0944a86" providerId="ADAL" clId="{28CFB0B7-1891-AD46-AB2C-E86B7B76305F}" dt="2022-02-07T11:36:46.942" v="0"/>
          <pc:sldLayoutMkLst>
            <pc:docMk/>
            <pc:sldMasterMk cId="1339934369" sldId="2147483693"/>
            <pc:sldLayoutMk cId="2588669826" sldId="2147483696"/>
          </pc:sldLayoutMkLst>
          <pc:spChg chg="mod">
            <ac:chgData name="Ward, Lindsay" userId="8f2e855a-579b-4a8f-b9f1-39f7b0944a86" providerId="ADAL" clId="{28CFB0B7-1891-AD46-AB2C-E86B7B76305F}" dt="2022-02-07T11:36:46.942" v="0"/>
            <ac:spMkLst>
              <pc:docMk/>
              <pc:sldMasterMk cId="1339934369" sldId="2147483693"/>
              <pc:sldLayoutMk cId="2588669826" sldId="2147483696"/>
              <ac:spMk id="5"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2588669826" sldId="2147483696"/>
              <ac:spMk id="6"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1339934369" sldId="2147483693"/>
            <pc:sldLayoutMk cId="2343192162" sldId="2147483697"/>
          </pc:sldLayoutMkLst>
          <pc:spChg chg="mod">
            <ac:chgData name="Ward, Lindsay" userId="8f2e855a-579b-4a8f-b9f1-39f7b0944a86" providerId="ADAL" clId="{28CFB0B7-1891-AD46-AB2C-E86B7B76305F}" dt="2022-02-07T11:36:46.942" v="0"/>
            <ac:spMkLst>
              <pc:docMk/>
              <pc:sldMasterMk cId="1339934369" sldId="2147483693"/>
              <pc:sldLayoutMk cId="2343192162" sldId="2147483697"/>
              <ac:spMk id="3"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2343192162" sldId="2147483697"/>
              <ac:spMk id="5"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2343192162" sldId="2147483697"/>
              <ac:spMk id="13"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1339934369" sldId="2147483693"/>
            <pc:sldLayoutMk cId="2361689242" sldId="2147483698"/>
          </pc:sldLayoutMkLst>
          <pc:spChg chg="mod">
            <ac:chgData name="Ward, Lindsay" userId="8f2e855a-579b-4a8f-b9f1-39f7b0944a86" providerId="ADAL" clId="{28CFB0B7-1891-AD46-AB2C-E86B7B76305F}" dt="2022-02-07T11:36:46.942" v="0"/>
            <ac:spMkLst>
              <pc:docMk/>
              <pc:sldMasterMk cId="1339934369" sldId="2147483693"/>
              <pc:sldLayoutMk cId="2361689242" sldId="2147483698"/>
              <ac:spMk id="3"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2361689242" sldId="2147483698"/>
              <ac:spMk id="5"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2361689242" sldId="2147483698"/>
              <ac:spMk id="6" creationId="{BE245032-3F41-4D57-9C49-A6C77CCE32C0}"/>
            </ac:spMkLst>
          </pc:spChg>
          <pc:spChg chg="mod">
            <ac:chgData name="Ward, Lindsay" userId="8f2e855a-579b-4a8f-b9f1-39f7b0944a86" providerId="ADAL" clId="{28CFB0B7-1891-AD46-AB2C-E86B7B76305F}" dt="2022-02-07T11:36:46.942" v="0"/>
            <ac:spMkLst>
              <pc:docMk/>
              <pc:sldMasterMk cId="1339934369" sldId="2147483693"/>
              <pc:sldLayoutMk cId="2361689242" sldId="2147483698"/>
              <ac:spMk id="7" creationId="{D7FDD483-1381-4992-8084-127E9288A6D5}"/>
            </ac:spMkLst>
          </pc:spChg>
          <pc:spChg chg="mod">
            <ac:chgData name="Ward, Lindsay" userId="8f2e855a-579b-4a8f-b9f1-39f7b0944a86" providerId="ADAL" clId="{28CFB0B7-1891-AD46-AB2C-E86B7B76305F}" dt="2022-02-07T11:36:46.942" v="0"/>
            <ac:spMkLst>
              <pc:docMk/>
              <pc:sldMasterMk cId="1339934369" sldId="2147483693"/>
              <pc:sldLayoutMk cId="2361689242" sldId="2147483698"/>
              <ac:spMk id="13"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1339934369" sldId="2147483693"/>
            <pc:sldLayoutMk cId="2916320680" sldId="2147483699"/>
          </pc:sldLayoutMkLst>
          <pc:spChg chg="mod">
            <ac:chgData name="Ward, Lindsay" userId="8f2e855a-579b-4a8f-b9f1-39f7b0944a86" providerId="ADAL" clId="{28CFB0B7-1891-AD46-AB2C-E86B7B76305F}" dt="2022-02-07T11:36:46.942" v="0"/>
            <ac:spMkLst>
              <pc:docMk/>
              <pc:sldMasterMk cId="1339934369" sldId="2147483693"/>
              <pc:sldLayoutMk cId="2916320680" sldId="2147483699"/>
              <ac:spMk id="3"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2916320680" sldId="2147483699"/>
              <ac:spMk id="5" creationId="{00000000-0000-0000-0000-000000000000}"/>
            </ac:spMkLst>
          </pc:spChg>
          <pc:spChg chg="mod">
            <ac:chgData name="Ward, Lindsay" userId="8f2e855a-579b-4a8f-b9f1-39f7b0944a86" providerId="ADAL" clId="{28CFB0B7-1891-AD46-AB2C-E86B7B76305F}" dt="2022-02-07T11:36:46.942" v="0"/>
            <ac:spMkLst>
              <pc:docMk/>
              <pc:sldMasterMk cId="1339934369" sldId="2147483693"/>
              <pc:sldLayoutMk cId="2916320680" sldId="2147483699"/>
              <ac:spMk id="6" creationId="{026F739B-4560-4EA4-9B42-90A3756DE756}"/>
            </ac:spMkLst>
          </pc:spChg>
          <pc:spChg chg="mod">
            <ac:chgData name="Ward, Lindsay" userId="8f2e855a-579b-4a8f-b9f1-39f7b0944a86" providerId="ADAL" clId="{28CFB0B7-1891-AD46-AB2C-E86B7B76305F}" dt="2022-02-07T11:36:46.942" v="0"/>
            <ac:spMkLst>
              <pc:docMk/>
              <pc:sldMasterMk cId="1339934369" sldId="2147483693"/>
              <pc:sldLayoutMk cId="2916320680" sldId="2147483699"/>
              <ac:spMk id="13" creationId="{00000000-0000-0000-0000-000000000000}"/>
            </ac:spMkLst>
          </pc:spChg>
        </pc:sldLayoutChg>
      </pc:sldMasterChg>
      <pc:sldMasterChg chg="modSp modSldLayout">
        <pc:chgData name="Ward, Lindsay" userId="8f2e855a-579b-4a8f-b9f1-39f7b0944a86" providerId="ADAL" clId="{28CFB0B7-1891-AD46-AB2C-E86B7B76305F}" dt="2022-02-07T11:36:46.942" v="0"/>
        <pc:sldMasterMkLst>
          <pc:docMk/>
          <pc:sldMasterMk cId="2876043449" sldId="2147483721"/>
        </pc:sldMasterMkLst>
        <pc:spChg chg="mod">
          <ac:chgData name="Ward, Lindsay" userId="8f2e855a-579b-4a8f-b9f1-39f7b0944a86" providerId="ADAL" clId="{28CFB0B7-1891-AD46-AB2C-E86B7B76305F}" dt="2022-02-07T11:36:46.942" v="0"/>
          <ac:spMkLst>
            <pc:docMk/>
            <pc:sldMasterMk cId="2876043449" sldId="2147483721"/>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4"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5"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6"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7"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10"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11"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1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1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14"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15"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ac:spMk id="16" creationId="{00000000-0000-0000-0000-000000000000}"/>
          </ac:spMkLst>
        </pc:spChg>
        <pc:grpChg chg="mod">
          <ac:chgData name="Ward, Lindsay" userId="8f2e855a-579b-4a8f-b9f1-39f7b0944a86" providerId="ADAL" clId="{28CFB0B7-1891-AD46-AB2C-E86B7B76305F}" dt="2022-02-07T11:36:46.942" v="0"/>
          <ac:grpSpMkLst>
            <pc:docMk/>
            <pc:sldMasterMk cId="2876043449" sldId="2147483721"/>
            <ac:grpSpMk id="17" creationId="{00000000-0000-0000-0000-000000000000}"/>
          </ac:grpSpMkLst>
        </pc:grpChg>
        <pc:picChg chg="mod">
          <ac:chgData name="Ward, Lindsay" userId="8f2e855a-579b-4a8f-b9f1-39f7b0944a86" providerId="ADAL" clId="{28CFB0B7-1891-AD46-AB2C-E86B7B76305F}" dt="2022-02-07T11:36:46.942" v="0"/>
          <ac:picMkLst>
            <pc:docMk/>
            <pc:sldMasterMk cId="2876043449" sldId="2147483721"/>
            <ac:picMk id="18" creationId="{056703DE-BBCD-49AF-A010-130293BAD3FA}"/>
          </ac:picMkLst>
        </pc:picChg>
        <pc:cxnChg chg="mod">
          <ac:chgData name="Ward, Lindsay" userId="8f2e855a-579b-4a8f-b9f1-39f7b0944a86" providerId="ADAL" clId="{28CFB0B7-1891-AD46-AB2C-E86B7B76305F}" dt="2022-02-07T11:36:46.942" v="0"/>
          <ac:cxnSpMkLst>
            <pc:docMk/>
            <pc:sldMasterMk cId="2876043449" sldId="2147483721"/>
            <ac:cxnSpMk id="8" creationId="{00000000-0000-0000-0000-000000000000}"/>
          </ac:cxnSpMkLst>
        </pc:cxnChg>
        <pc:cxnChg chg="mod">
          <ac:chgData name="Ward, Lindsay" userId="8f2e855a-579b-4a8f-b9f1-39f7b0944a86" providerId="ADAL" clId="{28CFB0B7-1891-AD46-AB2C-E86B7B76305F}" dt="2022-02-07T11:36:46.942" v="0"/>
          <ac:cxnSpMkLst>
            <pc:docMk/>
            <pc:sldMasterMk cId="2876043449" sldId="2147483721"/>
            <ac:cxnSpMk id="9" creationId="{00000000-0000-0000-0000-000000000000}"/>
          </ac:cxnSpMkLst>
        </pc:cxnChg>
        <pc:sldLayoutChg chg="modSp">
          <pc:chgData name="Ward, Lindsay" userId="8f2e855a-579b-4a8f-b9f1-39f7b0944a86" providerId="ADAL" clId="{28CFB0B7-1891-AD46-AB2C-E86B7B76305F}" dt="2022-02-07T11:36:46.942" v="0"/>
          <pc:sldLayoutMkLst>
            <pc:docMk/>
            <pc:sldMasterMk cId="2876043449" sldId="2147483721"/>
            <pc:sldLayoutMk cId="4159419236" sldId="2147483722"/>
          </pc:sldLayoutMkLst>
          <pc:spChg chg="mod">
            <ac:chgData name="Ward, Lindsay" userId="8f2e855a-579b-4a8f-b9f1-39f7b0944a86" providerId="ADAL" clId="{28CFB0B7-1891-AD46-AB2C-E86B7B76305F}" dt="2022-02-07T11:36:46.942" v="0"/>
            <ac:spMkLst>
              <pc:docMk/>
              <pc:sldMasterMk cId="2876043449" sldId="2147483721"/>
              <pc:sldLayoutMk cId="4159419236" sldId="2147483722"/>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159419236" sldId="2147483722"/>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159419236" sldId="2147483722"/>
              <ac:spMk id="18"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159419236" sldId="2147483722"/>
              <ac:spMk id="30"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159419236" sldId="2147483722"/>
              <ac:spMk id="31"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159419236" sldId="2147483722"/>
              <ac:spMk id="3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159419236" sldId="2147483722"/>
              <ac:spMk id="3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159419236" sldId="2147483722"/>
              <ac:spMk id="34"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159419236" sldId="2147483722"/>
              <ac:spMk id="35"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159419236" sldId="2147483722"/>
              <ac:spMk id="36" creationId="{00000000-0000-0000-0000-000000000000}"/>
            </ac:spMkLst>
          </pc:spChg>
          <pc:grpChg chg="mod">
            <ac:chgData name="Ward, Lindsay" userId="8f2e855a-579b-4a8f-b9f1-39f7b0944a86" providerId="ADAL" clId="{28CFB0B7-1891-AD46-AB2C-E86B7B76305F}" dt="2022-02-07T11:36:46.942" v="0"/>
            <ac:grpSpMkLst>
              <pc:docMk/>
              <pc:sldMasterMk cId="2876043449" sldId="2147483721"/>
              <pc:sldLayoutMk cId="4159419236" sldId="2147483722"/>
              <ac:grpSpMk id="7" creationId="{00000000-0000-0000-0000-000000000000}"/>
            </ac:grpSpMkLst>
          </pc:grpChg>
          <pc:cxnChg chg="mod">
            <ac:chgData name="Ward, Lindsay" userId="8f2e855a-579b-4a8f-b9f1-39f7b0944a86" providerId="ADAL" clId="{28CFB0B7-1891-AD46-AB2C-E86B7B76305F}" dt="2022-02-07T11:36:46.942" v="0"/>
            <ac:cxnSpMkLst>
              <pc:docMk/>
              <pc:sldMasterMk cId="2876043449" sldId="2147483721"/>
              <pc:sldLayoutMk cId="4159419236" sldId="2147483722"/>
              <ac:cxnSpMk id="28" creationId="{00000000-0000-0000-0000-000000000000}"/>
            </ac:cxnSpMkLst>
          </pc:cxnChg>
          <pc:cxnChg chg="mod">
            <ac:chgData name="Ward, Lindsay" userId="8f2e855a-579b-4a8f-b9f1-39f7b0944a86" providerId="ADAL" clId="{28CFB0B7-1891-AD46-AB2C-E86B7B76305F}" dt="2022-02-07T11:36:46.942" v="0"/>
            <ac:cxnSpMkLst>
              <pc:docMk/>
              <pc:sldMasterMk cId="2876043449" sldId="2147483721"/>
              <pc:sldLayoutMk cId="4159419236" sldId="2147483722"/>
              <ac:cxnSpMk id="29" creationId="{00000000-0000-0000-0000-000000000000}"/>
            </ac:cxnSpMkLst>
          </pc:cxnChg>
        </pc:sldLayoutChg>
        <pc:sldLayoutChg chg="modSp">
          <pc:chgData name="Ward, Lindsay" userId="8f2e855a-579b-4a8f-b9f1-39f7b0944a86" providerId="ADAL" clId="{28CFB0B7-1891-AD46-AB2C-E86B7B76305F}" dt="2022-02-07T11:36:46.942" v="0"/>
          <pc:sldLayoutMkLst>
            <pc:docMk/>
            <pc:sldMasterMk cId="2876043449" sldId="2147483721"/>
            <pc:sldLayoutMk cId="1185943132" sldId="2147483724"/>
          </pc:sldLayoutMkLst>
          <pc:spChg chg="mod">
            <ac:chgData name="Ward, Lindsay" userId="8f2e855a-579b-4a8f-b9f1-39f7b0944a86" providerId="ADAL" clId="{28CFB0B7-1891-AD46-AB2C-E86B7B76305F}" dt="2022-02-07T11:36:46.942" v="0"/>
            <ac:spMkLst>
              <pc:docMk/>
              <pc:sldMasterMk cId="2876043449" sldId="2147483721"/>
              <pc:sldLayoutMk cId="1185943132" sldId="2147483724"/>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185943132" sldId="2147483724"/>
              <ac:spMk id="3"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1832278283" sldId="2147483725"/>
          </pc:sldLayoutMkLst>
          <pc:spChg chg="mod">
            <ac:chgData name="Ward, Lindsay" userId="8f2e855a-579b-4a8f-b9f1-39f7b0944a86" providerId="ADAL" clId="{28CFB0B7-1891-AD46-AB2C-E86B7B76305F}" dt="2022-02-07T11:36:46.942" v="0"/>
            <ac:spMkLst>
              <pc:docMk/>
              <pc:sldMasterMk cId="2876043449" sldId="2147483721"/>
              <pc:sldLayoutMk cId="1832278283" sldId="2147483725"/>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832278283" sldId="2147483725"/>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832278283" sldId="2147483725"/>
              <ac:spMk id="4"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260590184" sldId="2147483726"/>
          </pc:sldLayoutMkLst>
          <pc:spChg chg="mod">
            <ac:chgData name="Ward, Lindsay" userId="8f2e855a-579b-4a8f-b9f1-39f7b0944a86" providerId="ADAL" clId="{28CFB0B7-1891-AD46-AB2C-E86B7B76305F}" dt="2022-02-07T11:36:46.942" v="0"/>
            <ac:spMkLst>
              <pc:docMk/>
              <pc:sldMasterMk cId="2876043449" sldId="2147483721"/>
              <pc:sldLayoutMk cId="260590184" sldId="2147483726"/>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260590184" sldId="2147483726"/>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260590184" sldId="2147483726"/>
              <ac:spMk id="4"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260590184" sldId="2147483726"/>
              <ac:spMk id="5"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260590184" sldId="2147483726"/>
              <ac:spMk id="6"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2254856580" sldId="2147483727"/>
          </pc:sldLayoutMkLst>
          <pc:spChg chg="mod">
            <ac:chgData name="Ward, Lindsay" userId="8f2e855a-579b-4a8f-b9f1-39f7b0944a86" providerId="ADAL" clId="{28CFB0B7-1891-AD46-AB2C-E86B7B76305F}" dt="2022-02-07T11:36:46.942" v="0"/>
            <ac:spMkLst>
              <pc:docMk/>
              <pc:sldMasterMk cId="2876043449" sldId="2147483721"/>
              <pc:sldLayoutMk cId="2254856580" sldId="2147483727"/>
              <ac:spMk id="2"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1095795689" sldId="2147483729"/>
          </pc:sldLayoutMkLst>
          <pc:spChg chg="mod">
            <ac:chgData name="Ward, Lindsay" userId="8f2e855a-579b-4a8f-b9f1-39f7b0944a86" providerId="ADAL" clId="{28CFB0B7-1891-AD46-AB2C-E86B7B76305F}" dt="2022-02-07T11:36:46.942" v="0"/>
            <ac:spMkLst>
              <pc:docMk/>
              <pc:sldMasterMk cId="2876043449" sldId="2147483721"/>
              <pc:sldLayoutMk cId="1095795689" sldId="2147483729"/>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095795689" sldId="2147483729"/>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095795689" sldId="2147483729"/>
              <ac:spMk id="4"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1075658631" sldId="2147483730"/>
          </pc:sldLayoutMkLst>
          <pc:spChg chg="mod">
            <ac:chgData name="Ward, Lindsay" userId="8f2e855a-579b-4a8f-b9f1-39f7b0944a86" providerId="ADAL" clId="{28CFB0B7-1891-AD46-AB2C-E86B7B76305F}" dt="2022-02-07T11:36:46.942" v="0"/>
            <ac:spMkLst>
              <pc:docMk/>
              <pc:sldMasterMk cId="2876043449" sldId="2147483721"/>
              <pc:sldLayoutMk cId="1075658631" sldId="2147483730"/>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075658631" sldId="2147483730"/>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075658631" sldId="2147483730"/>
              <ac:spMk id="4"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1144961670" sldId="2147483731"/>
          </pc:sldLayoutMkLst>
          <pc:spChg chg="mod">
            <ac:chgData name="Ward, Lindsay" userId="8f2e855a-579b-4a8f-b9f1-39f7b0944a86" providerId="ADAL" clId="{28CFB0B7-1891-AD46-AB2C-E86B7B76305F}" dt="2022-02-07T11:36:46.942" v="0"/>
            <ac:spMkLst>
              <pc:docMk/>
              <pc:sldMasterMk cId="2876043449" sldId="2147483721"/>
              <pc:sldLayoutMk cId="1144961670" sldId="2147483731"/>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144961670" sldId="2147483731"/>
              <ac:spMk id="3"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421287726" sldId="2147483732"/>
          </pc:sldLayoutMkLst>
          <pc:spChg chg="mod">
            <ac:chgData name="Ward, Lindsay" userId="8f2e855a-579b-4a8f-b9f1-39f7b0944a86" providerId="ADAL" clId="{28CFB0B7-1891-AD46-AB2C-E86B7B76305F}" dt="2022-02-07T11:36:46.942" v="0"/>
            <ac:spMkLst>
              <pc:docMk/>
              <pc:sldMasterMk cId="2876043449" sldId="2147483721"/>
              <pc:sldLayoutMk cId="421287726" sldId="2147483732"/>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21287726" sldId="2147483732"/>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21287726" sldId="2147483732"/>
              <ac:spMk id="2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21287726" sldId="2147483732"/>
              <ac:spMk id="24"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421287726" sldId="2147483732"/>
              <ac:spMk id="25"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3039737199" sldId="2147483733"/>
          </pc:sldLayoutMkLst>
          <pc:spChg chg="mod">
            <ac:chgData name="Ward, Lindsay" userId="8f2e855a-579b-4a8f-b9f1-39f7b0944a86" providerId="ADAL" clId="{28CFB0B7-1891-AD46-AB2C-E86B7B76305F}" dt="2022-02-07T11:36:46.942" v="0"/>
            <ac:spMkLst>
              <pc:docMk/>
              <pc:sldMasterMk cId="2876043449" sldId="2147483721"/>
              <pc:sldLayoutMk cId="3039737199" sldId="2147483733"/>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3039737199" sldId="2147483733"/>
              <ac:spMk id="3"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570398818" sldId="2147483734"/>
          </pc:sldLayoutMkLst>
          <pc:spChg chg="mod">
            <ac:chgData name="Ward, Lindsay" userId="8f2e855a-579b-4a8f-b9f1-39f7b0944a86" providerId="ADAL" clId="{28CFB0B7-1891-AD46-AB2C-E86B7B76305F}" dt="2022-02-07T11:36:46.942" v="0"/>
            <ac:spMkLst>
              <pc:docMk/>
              <pc:sldMasterMk cId="2876043449" sldId="2147483721"/>
              <pc:sldLayoutMk cId="570398818" sldId="2147483734"/>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570398818" sldId="2147483734"/>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570398818" sldId="2147483734"/>
              <ac:spMk id="2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570398818" sldId="2147483734"/>
              <ac:spMk id="24"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570398818" sldId="2147483734"/>
              <ac:spMk id="25"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2642120729" sldId="2147483735"/>
          </pc:sldLayoutMkLst>
          <pc:spChg chg="mod">
            <ac:chgData name="Ward, Lindsay" userId="8f2e855a-579b-4a8f-b9f1-39f7b0944a86" providerId="ADAL" clId="{28CFB0B7-1891-AD46-AB2C-E86B7B76305F}" dt="2022-02-07T11:36:46.942" v="0"/>
            <ac:spMkLst>
              <pc:docMk/>
              <pc:sldMasterMk cId="2876043449" sldId="2147483721"/>
              <pc:sldLayoutMk cId="2642120729" sldId="2147483735"/>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2642120729" sldId="2147483735"/>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2642120729" sldId="2147483735"/>
              <ac:spMk id="23"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1117857980" sldId="2147483737"/>
          </pc:sldLayoutMkLst>
          <pc:spChg chg="mod">
            <ac:chgData name="Ward, Lindsay" userId="8f2e855a-579b-4a8f-b9f1-39f7b0944a86" providerId="ADAL" clId="{28CFB0B7-1891-AD46-AB2C-E86B7B76305F}" dt="2022-02-07T11:36:46.942" v="0"/>
            <ac:spMkLst>
              <pc:docMk/>
              <pc:sldMasterMk cId="2876043449" sldId="2147483721"/>
              <pc:sldLayoutMk cId="1117857980" sldId="2147483737"/>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117857980" sldId="2147483737"/>
              <ac:spMk id="3"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1933886792" sldId="2147483738"/>
          </pc:sldLayoutMkLst>
          <pc:spChg chg="mod">
            <ac:chgData name="Ward, Lindsay" userId="8f2e855a-579b-4a8f-b9f1-39f7b0944a86" providerId="ADAL" clId="{28CFB0B7-1891-AD46-AB2C-E86B7B76305F}" dt="2022-02-07T11:36:46.942" v="0"/>
            <ac:spMkLst>
              <pc:docMk/>
              <pc:sldMasterMk cId="2876043449" sldId="2147483721"/>
              <pc:sldLayoutMk cId="1933886792" sldId="2147483738"/>
              <ac:spMk id="2"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933886792" sldId="2147483738"/>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933886792" sldId="2147483738"/>
              <ac:spMk id="7" creationId="{00000000-0000-0000-0000-000000000000}"/>
            </ac:spMkLst>
          </pc:spChg>
          <pc:picChg chg="mod">
            <ac:chgData name="Ward, Lindsay" userId="8f2e855a-579b-4a8f-b9f1-39f7b0944a86" providerId="ADAL" clId="{28CFB0B7-1891-AD46-AB2C-E86B7B76305F}" dt="2022-02-07T11:36:46.942" v="0"/>
            <ac:picMkLst>
              <pc:docMk/>
              <pc:sldMasterMk cId="2876043449" sldId="2147483721"/>
              <pc:sldLayoutMk cId="1933886792" sldId="2147483738"/>
              <ac:picMk id="4" creationId="{ED36C36E-1332-4DD1-A60F-96BA2D16DF73}"/>
            </ac:picMkLst>
          </pc:picChg>
          <pc:picChg chg="mod">
            <ac:chgData name="Ward, Lindsay" userId="8f2e855a-579b-4a8f-b9f1-39f7b0944a86" providerId="ADAL" clId="{28CFB0B7-1891-AD46-AB2C-E86B7B76305F}" dt="2022-02-07T11:36:46.942" v="0"/>
            <ac:picMkLst>
              <pc:docMk/>
              <pc:sldMasterMk cId="2876043449" sldId="2147483721"/>
              <pc:sldLayoutMk cId="1933886792" sldId="2147483738"/>
              <ac:picMk id="8" creationId="{00000000-0000-0000-0000-000000000000}"/>
            </ac:picMkLst>
          </pc:picChg>
          <pc:picChg chg="mod">
            <ac:chgData name="Ward, Lindsay" userId="8f2e855a-579b-4a8f-b9f1-39f7b0944a86" providerId="ADAL" clId="{28CFB0B7-1891-AD46-AB2C-E86B7B76305F}" dt="2022-02-07T11:36:46.942" v="0"/>
            <ac:picMkLst>
              <pc:docMk/>
              <pc:sldMasterMk cId="2876043449" sldId="2147483721"/>
              <pc:sldLayoutMk cId="1933886792" sldId="2147483738"/>
              <ac:picMk id="9" creationId="{00000000-0000-0000-0000-000000000000}"/>
            </ac:picMkLst>
          </pc:picChg>
        </pc:sldLayoutChg>
        <pc:sldLayoutChg chg="modSp">
          <pc:chgData name="Ward, Lindsay" userId="8f2e855a-579b-4a8f-b9f1-39f7b0944a86" providerId="ADAL" clId="{28CFB0B7-1891-AD46-AB2C-E86B7B76305F}" dt="2022-02-07T11:36:46.942" v="0"/>
          <pc:sldLayoutMkLst>
            <pc:docMk/>
            <pc:sldMasterMk cId="2876043449" sldId="2147483721"/>
            <pc:sldLayoutMk cId="2254282878" sldId="2147483739"/>
          </pc:sldLayoutMkLst>
          <pc:spChg chg="mod">
            <ac:chgData name="Ward, Lindsay" userId="8f2e855a-579b-4a8f-b9f1-39f7b0944a86" providerId="ADAL" clId="{28CFB0B7-1891-AD46-AB2C-E86B7B76305F}" dt="2022-02-07T11:36:46.942" v="0"/>
            <ac:spMkLst>
              <pc:docMk/>
              <pc:sldMasterMk cId="2876043449" sldId="2147483721"/>
              <pc:sldLayoutMk cId="2254282878" sldId="2147483739"/>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2254282878" sldId="2147483739"/>
              <ac:spMk id="5"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2254282878" sldId="2147483739"/>
              <ac:spMk id="13"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3579449923" sldId="2147483740"/>
          </pc:sldLayoutMkLst>
          <pc:spChg chg="mod">
            <ac:chgData name="Ward, Lindsay" userId="8f2e855a-579b-4a8f-b9f1-39f7b0944a86" providerId="ADAL" clId="{28CFB0B7-1891-AD46-AB2C-E86B7B76305F}" dt="2022-02-07T11:36:46.942" v="0"/>
            <ac:spMkLst>
              <pc:docMk/>
              <pc:sldMasterMk cId="2876043449" sldId="2147483721"/>
              <pc:sldLayoutMk cId="3579449923" sldId="2147483740"/>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3579449923" sldId="2147483740"/>
              <ac:spMk id="5"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3579449923" sldId="2147483740"/>
              <ac:spMk id="6" creationId="{026F739B-4560-4EA4-9B42-90A3756DE756}"/>
            </ac:spMkLst>
          </pc:spChg>
          <pc:spChg chg="mod">
            <ac:chgData name="Ward, Lindsay" userId="8f2e855a-579b-4a8f-b9f1-39f7b0944a86" providerId="ADAL" clId="{28CFB0B7-1891-AD46-AB2C-E86B7B76305F}" dt="2022-02-07T11:36:46.942" v="0"/>
            <ac:spMkLst>
              <pc:docMk/>
              <pc:sldMasterMk cId="2876043449" sldId="2147483721"/>
              <pc:sldLayoutMk cId="3579449923" sldId="2147483740"/>
              <ac:spMk id="13" creationId="{00000000-0000-0000-0000-000000000000}"/>
            </ac:spMkLst>
          </pc:spChg>
        </pc:sldLayoutChg>
        <pc:sldLayoutChg chg="modSp">
          <pc:chgData name="Ward, Lindsay" userId="8f2e855a-579b-4a8f-b9f1-39f7b0944a86" providerId="ADAL" clId="{28CFB0B7-1891-AD46-AB2C-E86B7B76305F}" dt="2022-02-07T11:36:46.942" v="0"/>
          <pc:sldLayoutMkLst>
            <pc:docMk/>
            <pc:sldMasterMk cId="2876043449" sldId="2147483721"/>
            <pc:sldLayoutMk cId="1050851192" sldId="2147483741"/>
          </pc:sldLayoutMkLst>
          <pc:spChg chg="mod">
            <ac:chgData name="Ward, Lindsay" userId="8f2e855a-579b-4a8f-b9f1-39f7b0944a86" providerId="ADAL" clId="{28CFB0B7-1891-AD46-AB2C-E86B7B76305F}" dt="2022-02-07T11:36:46.942" v="0"/>
            <ac:spMkLst>
              <pc:docMk/>
              <pc:sldMasterMk cId="2876043449" sldId="2147483721"/>
              <pc:sldLayoutMk cId="1050851192" sldId="2147483741"/>
              <ac:spMk id="3"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050851192" sldId="2147483741"/>
              <ac:spMk id="5" creationId="{00000000-0000-0000-0000-000000000000}"/>
            </ac:spMkLst>
          </pc:spChg>
          <pc:spChg chg="mod">
            <ac:chgData name="Ward, Lindsay" userId="8f2e855a-579b-4a8f-b9f1-39f7b0944a86" providerId="ADAL" clId="{28CFB0B7-1891-AD46-AB2C-E86B7B76305F}" dt="2022-02-07T11:36:46.942" v="0"/>
            <ac:spMkLst>
              <pc:docMk/>
              <pc:sldMasterMk cId="2876043449" sldId="2147483721"/>
              <pc:sldLayoutMk cId="1050851192" sldId="2147483741"/>
              <ac:spMk id="6" creationId="{BE245032-3F41-4D57-9C49-A6C77CCE32C0}"/>
            </ac:spMkLst>
          </pc:spChg>
          <pc:spChg chg="mod">
            <ac:chgData name="Ward, Lindsay" userId="8f2e855a-579b-4a8f-b9f1-39f7b0944a86" providerId="ADAL" clId="{28CFB0B7-1891-AD46-AB2C-E86B7B76305F}" dt="2022-02-07T11:36:46.942" v="0"/>
            <ac:spMkLst>
              <pc:docMk/>
              <pc:sldMasterMk cId="2876043449" sldId="2147483721"/>
              <pc:sldLayoutMk cId="1050851192" sldId="2147483741"/>
              <ac:spMk id="7" creationId="{D7FDD483-1381-4992-8084-127E9288A6D5}"/>
            </ac:spMkLst>
          </pc:spChg>
          <pc:spChg chg="mod">
            <ac:chgData name="Ward, Lindsay" userId="8f2e855a-579b-4a8f-b9f1-39f7b0944a86" providerId="ADAL" clId="{28CFB0B7-1891-AD46-AB2C-E86B7B76305F}" dt="2022-02-07T11:36:46.942" v="0"/>
            <ac:spMkLst>
              <pc:docMk/>
              <pc:sldMasterMk cId="2876043449" sldId="2147483721"/>
              <pc:sldLayoutMk cId="1050851192" sldId="2147483741"/>
              <ac:spMk id="13" creationId="{00000000-0000-0000-0000-000000000000}"/>
            </ac:spMkLst>
          </pc:spChg>
        </pc:sldLayoutChg>
      </pc:sldMasterChg>
      <pc:sldMasterChg chg="addSp delSldLayout modSldLayout">
        <pc:chgData name="Ward, Lindsay" userId="8f2e855a-579b-4a8f-b9f1-39f7b0944a86" providerId="ADAL" clId="{28CFB0B7-1891-AD46-AB2C-E86B7B76305F}" dt="2022-02-08T05:23:53.456" v="828" actId="113"/>
        <pc:sldMasterMkLst>
          <pc:docMk/>
          <pc:sldMasterMk cId="2511491378" sldId="2147483742"/>
        </pc:sldMasterMkLst>
        <pc:picChg chg="add">
          <ac:chgData name="Ward, Lindsay" userId="8f2e855a-579b-4a8f-b9f1-39f7b0944a86" providerId="ADAL" clId="{28CFB0B7-1891-AD46-AB2C-E86B7B76305F}" dt="2022-02-07T11:36:46.942" v="0"/>
          <ac:picMkLst>
            <pc:docMk/>
            <pc:sldMasterMk cId="2511491378" sldId="2147483742"/>
            <ac:picMk id="18" creationId="{CD17077E-6229-D743-A2BD-554363FF7074}"/>
          </ac:picMkLst>
        </pc:picChg>
        <pc:sldLayoutChg chg="del">
          <pc:chgData name="Ward, Lindsay" userId="8f2e855a-579b-4a8f-b9f1-39f7b0944a86" providerId="ADAL" clId="{28CFB0B7-1891-AD46-AB2C-E86B7B76305F}" dt="2022-02-07T11:37:59.253" v="22" actId="2696"/>
          <pc:sldLayoutMkLst>
            <pc:docMk/>
            <pc:sldMasterMk cId="2511491378" sldId="2147483742"/>
            <pc:sldLayoutMk cId="2687900095" sldId="2147483759"/>
          </pc:sldLayoutMkLst>
        </pc:sldLayoutChg>
        <pc:sldLayoutChg chg="modSp">
          <pc:chgData name="Ward, Lindsay" userId="8f2e855a-579b-4a8f-b9f1-39f7b0944a86" providerId="ADAL" clId="{28CFB0B7-1891-AD46-AB2C-E86B7B76305F}" dt="2022-02-08T05:23:53.456" v="828" actId="113"/>
          <pc:sldLayoutMkLst>
            <pc:docMk/>
            <pc:sldMasterMk cId="2511491378" sldId="2147483742"/>
            <pc:sldLayoutMk cId="73837701" sldId="2147483760"/>
          </pc:sldLayoutMkLst>
          <pc:spChg chg="mod">
            <ac:chgData name="Ward, Lindsay" userId="8f2e855a-579b-4a8f-b9f1-39f7b0944a86" providerId="ADAL" clId="{28CFB0B7-1891-AD46-AB2C-E86B7B76305F}" dt="2022-02-08T05:23:53.456" v="828" actId="113"/>
            <ac:spMkLst>
              <pc:docMk/>
              <pc:sldMasterMk cId="2511491378" sldId="2147483742"/>
              <pc:sldLayoutMk cId="73837701" sldId="2147483760"/>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686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4B3E4FB-1BC6-4B1F-8D1C-D10A73BC4D62}" type="slidenum">
              <a:rPr lang="en-US"/>
              <a:pPr>
                <a:defRPr/>
              </a:pPr>
              <a:t>‹#›</a:t>
            </a:fld>
            <a:endParaRPr lang="en-US" dirty="0"/>
          </a:p>
        </p:txBody>
      </p:sp>
    </p:spTree>
    <p:extLst>
      <p:ext uri="{BB962C8B-B14F-4D97-AF65-F5344CB8AC3E}">
        <p14:creationId xmlns:p14="http://schemas.microsoft.com/office/powerpoint/2010/main" val="21238263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ams.org/samplings/feature-column/fcarc-image-compress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www.dspguide.com/ch27/6.ht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CE7564DD-907A-A84A-9426-BF36A4674A07}" type="slidenum">
              <a:rPr lang="en-US" smtClean="0"/>
              <a:pPr>
                <a:defRPr/>
              </a:pPr>
              <a:t>5</a:t>
            </a:fld>
            <a:endParaRPr lang="en-US"/>
          </a:p>
        </p:txBody>
      </p:sp>
    </p:spTree>
    <p:extLst>
      <p:ext uri="{BB962C8B-B14F-4D97-AF65-F5344CB8AC3E}">
        <p14:creationId xmlns:p14="http://schemas.microsoft.com/office/powerpoint/2010/main" val="747642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27</a:t>
            </a:fld>
            <a:endParaRPr lang="en-US" dirty="0"/>
          </a:p>
        </p:txBody>
      </p:sp>
    </p:spTree>
    <p:extLst>
      <p:ext uri="{BB962C8B-B14F-4D97-AF65-F5344CB8AC3E}">
        <p14:creationId xmlns:p14="http://schemas.microsoft.com/office/powerpoint/2010/main" val="2840232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30</a:t>
            </a:fld>
            <a:endParaRPr lang="en-US" dirty="0"/>
          </a:p>
        </p:txBody>
      </p:sp>
    </p:spTree>
    <p:extLst>
      <p:ext uri="{BB962C8B-B14F-4D97-AF65-F5344CB8AC3E}">
        <p14:creationId xmlns:p14="http://schemas.microsoft.com/office/powerpoint/2010/main" val="1135744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33</a:t>
            </a:fld>
            <a:endParaRPr lang="en-US" dirty="0"/>
          </a:p>
        </p:txBody>
      </p:sp>
    </p:spTree>
    <p:extLst>
      <p:ext uri="{BB962C8B-B14F-4D97-AF65-F5344CB8AC3E}">
        <p14:creationId xmlns:p14="http://schemas.microsoft.com/office/powerpoint/2010/main" val="395245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34</a:t>
            </a:fld>
            <a:endParaRPr lang="en-US" dirty="0"/>
          </a:p>
        </p:txBody>
      </p:sp>
    </p:spTree>
    <p:extLst>
      <p:ext uri="{BB962C8B-B14F-4D97-AF65-F5344CB8AC3E}">
        <p14:creationId xmlns:p14="http://schemas.microsoft.com/office/powerpoint/2010/main" val="1775076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35</a:t>
            </a:fld>
            <a:endParaRPr lang="en-US" dirty="0"/>
          </a:p>
        </p:txBody>
      </p:sp>
    </p:spTree>
    <p:extLst>
      <p:ext uri="{BB962C8B-B14F-4D97-AF65-F5344CB8AC3E}">
        <p14:creationId xmlns:p14="http://schemas.microsoft.com/office/powerpoint/2010/main" val="1741960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36</a:t>
            </a:fld>
            <a:endParaRPr lang="en-US" dirty="0"/>
          </a:p>
        </p:txBody>
      </p:sp>
    </p:spTree>
    <p:extLst>
      <p:ext uri="{BB962C8B-B14F-4D97-AF65-F5344CB8AC3E}">
        <p14:creationId xmlns:p14="http://schemas.microsoft.com/office/powerpoint/2010/main" val="364197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37</a:t>
            </a:fld>
            <a:endParaRPr lang="en-US" dirty="0"/>
          </a:p>
        </p:txBody>
      </p:sp>
    </p:spTree>
    <p:extLst>
      <p:ext uri="{BB962C8B-B14F-4D97-AF65-F5344CB8AC3E}">
        <p14:creationId xmlns:p14="http://schemas.microsoft.com/office/powerpoint/2010/main" val="2290695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39</a:t>
            </a:fld>
            <a:endParaRPr lang="en-US" dirty="0"/>
          </a:p>
        </p:txBody>
      </p:sp>
    </p:spTree>
    <p:extLst>
      <p:ext uri="{BB962C8B-B14F-4D97-AF65-F5344CB8AC3E}">
        <p14:creationId xmlns:p14="http://schemas.microsoft.com/office/powerpoint/2010/main" val="1940152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44</a:t>
            </a:fld>
            <a:endParaRPr lang="en-US" dirty="0"/>
          </a:p>
        </p:txBody>
      </p:sp>
    </p:spTree>
    <p:extLst>
      <p:ext uri="{BB962C8B-B14F-4D97-AF65-F5344CB8AC3E}">
        <p14:creationId xmlns:p14="http://schemas.microsoft.com/office/powerpoint/2010/main" val="137802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47</a:t>
            </a:fld>
            <a:endParaRPr lang="en-US" dirty="0"/>
          </a:p>
        </p:txBody>
      </p:sp>
    </p:spTree>
    <p:extLst>
      <p:ext uri="{BB962C8B-B14F-4D97-AF65-F5344CB8AC3E}">
        <p14:creationId xmlns:p14="http://schemas.microsoft.com/office/powerpoint/2010/main" val="2261798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ＭＳ Ｐゴシック" charset="0"/>
                <a:cs typeface="ＭＳ Ｐゴシック" charset="0"/>
              </a:rPr>
              <a:t>Although the content blocks on these pages are divided differently, there are several visual indicators that let users know that these are pages from the same site. Much of this unity is due to the repetition of the identity and navigation blocks. The consistent use of a very limited color palette (black, gray, yellow, and red) also helps to unify the pages.</a:t>
            </a:r>
            <a:endParaRPr lang="en-US" dirty="0"/>
          </a:p>
        </p:txBody>
      </p:sp>
      <p:sp>
        <p:nvSpPr>
          <p:cNvPr id="4" name="Slide Number Placeholder 3"/>
          <p:cNvSpPr>
            <a:spLocks noGrp="1"/>
          </p:cNvSpPr>
          <p:nvPr>
            <p:ph type="sldNum" sz="quarter" idx="10"/>
          </p:nvPr>
        </p:nvSpPr>
        <p:spPr/>
        <p:txBody>
          <a:bodyPr/>
          <a:lstStyle/>
          <a:p>
            <a:pPr>
              <a:defRPr/>
            </a:pPr>
            <a:fld id="{CE7564DD-907A-A84A-9426-BF36A4674A07}" type="slidenum">
              <a:rPr lang="en-US" smtClean="0"/>
              <a:pPr>
                <a:defRPr/>
              </a:pPr>
              <a:t>12</a:t>
            </a:fld>
            <a:endParaRPr lang="en-US"/>
          </a:p>
        </p:txBody>
      </p:sp>
    </p:spTree>
    <p:extLst>
      <p:ext uri="{BB962C8B-B14F-4D97-AF65-F5344CB8AC3E}">
        <p14:creationId xmlns:p14="http://schemas.microsoft.com/office/powerpoint/2010/main" val="2931374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4B3E4FB-1BC6-4B1F-8D1C-D10A73BC4D62}" type="slidenum">
              <a:rPr lang="en-US" smtClean="0"/>
              <a:pPr>
                <a:defRPr/>
              </a:pPr>
              <a:t>49</a:t>
            </a:fld>
            <a:endParaRPr lang="en-US" dirty="0"/>
          </a:p>
        </p:txBody>
      </p:sp>
    </p:spTree>
    <p:extLst>
      <p:ext uri="{BB962C8B-B14F-4D97-AF65-F5344CB8AC3E}">
        <p14:creationId xmlns:p14="http://schemas.microsoft.com/office/powerpoint/2010/main" val="3670651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CE7564DD-907A-A84A-9426-BF36A4674A07}" type="slidenum">
              <a:rPr lang="en-US" smtClean="0"/>
              <a:pPr>
                <a:defRPr/>
              </a:pPr>
              <a:t>13</a:t>
            </a:fld>
            <a:endParaRPr lang="en-US"/>
          </a:p>
        </p:txBody>
      </p:sp>
    </p:spTree>
    <p:extLst>
      <p:ext uri="{BB962C8B-B14F-4D97-AF65-F5344CB8AC3E}">
        <p14:creationId xmlns:p14="http://schemas.microsoft.com/office/powerpoint/2010/main" val="399780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dirty="0"/>
          </a:p>
        </p:txBody>
      </p:sp>
      <p:sp>
        <p:nvSpPr>
          <p:cNvPr id="4" name="Slide Number Placeholder 3"/>
          <p:cNvSpPr>
            <a:spLocks noGrp="1"/>
          </p:cNvSpPr>
          <p:nvPr>
            <p:ph type="sldNum" sz="quarter" idx="5"/>
          </p:nvPr>
        </p:nvSpPr>
        <p:spPr/>
        <p:txBody>
          <a:bodyPr/>
          <a:lstStyle/>
          <a:p>
            <a:pPr>
              <a:defRPr/>
            </a:pPr>
            <a:fld id="{F4B3E4FB-1BC6-4B1F-8D1C-D10A73BC4D62}" type="slidenum">
              <a:rPr lang="en-US" smtClean="0"/>
              <a:pPr>
                <a:defRPr/>
              </a:pPr>
              <a:t>14</a:t>
            </a:fld>
            <a:endParaRPr lang="en-US" dirty="0"/>
          </a:p>
        </p:txBody>
      </p:sp>
    </p:spTree>
    <p:extLst>
      <p:ext uri="{BB962C8B-B14F-4D97-AF65-F5344CB8AC3E}">
        <p14:creationId xmlns:p14="http://schemas.microsoft.com/office/powerpoint/2010/main" val="3764963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itchFamily="34" charset="0"/>
                <a:ea typeface="ＭＳ Ｐゴシック" charset="0"/>
                <a:cs typeface="ＭＳ Ｐゴシック" charset="0"/>
              </a:rPr>
              <a:t>In the column on the left, the word “</a:t>
            </a:r>
            <a:r>
              <a:rPr lang="en-US" sz="1200" kern="1200" dirty="0" err="1">
                <a:solidFill>
                  <a:schemeClr val="tx1"/>
                </a:solidFill>
                <a:effectLst/>
                <a:latin typeface="Calibri" pitchFamily="34" charset="0"/>
                <a:ea typeface="ＭＳ Ｐゴシック" charset="0"/>
                <a:cs typeface="ＭＳ Ｐゴシック" charset="0"/>
              </a:rPr>
              <a:t>Unkgnome</a:t>
            </a:r>
            <a:r>
              <a:rPr lang="en-US" sz="1200" kern="1200" dirty="0">
                <a:solidFill>
                  <a:schemeClr val="tx1"/>
                </a:solidFill>
                <a:effectLst/>
                <a:latin typeface="Calibri" pitchFamily="34" charset="0"/>
                <a:ea typeface="ＭＳ Ｐゴシック" charset="0"/>
                <a:cs typeface="ＭＳ Ｐゴシック" charset="0"/>
              </a:rPr>
              <a:t>” is equidistant from the top and bottom paragraphs. The result is that it looks more like a separator </a:t>
            </a:r>
            <a:endParaRPr lang="en-US" dirty="0"/>
          </a:p>
          <a:p>
            <a:r>
              <a:rPr lang="en-US" sz="1200" kern="1200" dirty="0">
                <a:solidFill>
                  <a:schemeClr val="tx1"/>
                </a:solidFill>
                <a:effectLst/>
                <a:latin typeface="Calibri" pitchFamily="34" charset="0"/>
                <a:ea typeface="ＭＳ Ｐゴシック" charset="0"/>
                <a:cs typeface="ＭＳ Ｐゴシック" charset="0"/>
              </a:rPr>
              <a:t>than a heading for the next paragraph. </a:t>
            </a:r>
          </a:p>
          <a:p>
            <a:r>
              <a:rPr lang="en-US" sz="1200" kern="1200" dirty="0">
                <a:solidFill>
                  <a:schemeClr val="tx1"/>
                </a:solidFill>
                <a:effectLst/>
                <a:latin typeface="Calibri" pitchFamily="34" charset="0"/>
                <a:ea typeface="ＭＳ Ｐゴシック" charset="0"/>
                <a:cs typeface="ＭＳ Ｐゴシック" charset="0"/>
              </a:rPr>
              <a:t>In the second column, the “</a:t>
            </a:r>
            <a:r>
              <a:rPr lang="en-US" sz="1200" kern="1200" dirty="0" err="1">
                <a:solidFill>
                  <a:schemeClr val="tx1"/>
                </a:solidFill>
                <a:effectLst/>
                <a:latin typeface="Calibri" pitchFamily="34" charset="0"/>
                <a:ea typeface="ＭＳ Ｐゴシック" charset="0"/>
                <a:cs typeface="ＭＳ Ｐゴシック" charset="0"/>
              </a:rPr>
              <a:t>Gnomenclature</a:t>
            </a:r>
            <a:r>
              <a:rPr lang="en-US" sz="1200" kern="1200" dirty="0">
                <a:solidFill>
                  <a:schemeClr val="tx1"/>
                </a:solidFill>
                <a:effectLst/>
                <a:latin typeface="Calibri" pitchFamily="34" charset="0"/>
                <a:ea typeface="ＭＳ Ｐゴシック" charset="0"/>
                <a:cs typeface="ＭＳ Ｐゴシック" charset="0"/>
              </a:rPr>
              <a:t>” heading is placed closer to the paragraph that follows it. In accordance with the rules of proximity, this heading appears to belong to that block of text. </a:t>
            </a:r>
            <a:endParaRPr lang="en-US" dirty="0"/>
          </a:p>
          <a:p>
            <a:endParaRPr lang="en-GB" dirty="0"/>
          </a:p>
        </p:txBody>
      </p:sp>
      <p:sp>
        <p:nvSpPr>
          <p:cNvPr id="4" name="Slide Number Placeholder 3"/>
          <p:cNvSpPr>
            <a:spLocks noGrp="1"/>
          </p:cNvSpPr>
          <p:nvPr>
            <p:ph type="sldNum" sz="quarter" idx="10"/>
          </p:nvPr>
        </p:nvSpPr>
        <p:spPr/>
        <p:txBody>
          <a:bodyPr/>
          <a:lstStyle/>
          <a:p>
            <a:pPr>
              <a:defRPr/>
            </a:pPr>
            <a:fld id="{CE7564DD-907A-A84A-9426-BF36A4674A07}" type="slidenum">
              <a:rPr lang="en-US" smtClean="0"/>
              <a:pPr>
                <a:defRPr/>
              </a:pPr>
              <a:t>15</a:t>
            </a:fld>
            <a:endParaRPr lang="en-US"/>
          </a:p>
        </p:txBody>
      </p:sp>
    </p:spTree>
    <p:extLst>
      <p:ext uri="{BB962C8B-B14F-4D97-AF65-F5344CB8AC3E}">
        <p14:creationId xmlns:p14="http://schemas.microsoft.com/office/powerpoint/2010/main" val="191593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first</a:t>
            </a:r>
            <a:r>
              <a:rPr lang="en-GB" baseline="0" dirty="0"/>
              <a:t> example has the text labels and radio buttons all the same distance apart, so looking in the middle, you can't tell if the button for, say 17-25 is to its left or right.</a:t>
            </a:r>
          </a:p>
          <a:p>
            <a:r>
              <a:rPr lang="en-GB" baseline="0" dirty="0"/>
              <a:t>Adding just a little margin on one side groups the elements enough to solve this problem.</a:t>
            </a:r>
            <a:endParaRPr lang="en-GB" dirty="0"/>
          </a:p>
        </p:txBody>
      </p:sp>
      <p:sp>
        <p:nvSpPr>
          <p:cNvPr id="4" name="Slide Number Placeholder 3"/>
          <p:cNvSpPr>
            <a:spLocks noGrp="1"/>
          </p:cNvSpPr>
          <p:nvPr>
            <p:ph type="sldNum" sz="quarter" idx="10"/>
          </p:nvPr>
        </p:nvSpPr>
        <p:spPr/>
        <p:txBody>
          <a:bodyPr/>
          <a:lstStyle/>
          <a:p>
            <a:pPr>
              <a:defRPr/>
            </a:pPr>
            <a:fld id="{CE7564DD-907A-A84A-9426-BF36A4674A07}" type="slidenum">
              <a:rPr lang="en-US" smtClean="0"/>
              <a:pPr>
                <a:defRPr/>
              </a:pPr>
              <a:t>16</a:t>
            </a:fld>
            <a:endParaRPr lang="en-US"/>
          </a:p>
        </p:txBody>
      </p:sp>
    </p:spTree>
    <p:extLst>
      <p:ext uri="{BB962C8B-B14F-4D97-AF65-F5344CB8AC3E}">
        <p14:creationId xmlns:p14="http://schemas.microsoft.com/office/powerpoint/2010/main" val="4075773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18</a:t>
            </a:fld>
            <a:endParaRPr lang="en-US" dirty="0"/>
          </a:p>
        </p:txBody>
      </p:sp>
    </p:spTree>
    <p:extLst>
      <p:ext uri="{BB962C8B-B14F-4D97-AF65-F5344CB8AC3E}">
        <p14:creationId xmlns:p14="http://schemas.microsoft.com/office/powerpoint/2010/main" val="20041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64D6647-2838-7649-B272-98115669A5CF}"/>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EF60B900-24D5-CD4F-85F0-C5C4D3B492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ltLang="en-US" dirty="0">
                <a:ea typeface="ＭＳ Ｐゴシック" panose="020B0600070205080204" pitchFamily="34" charset="-128"/>
              </a:rPr>
              <a:t>More: </a:t>
            </a:r>
            <a:r>
              <a:rPr lang="en-US" altLang="en-US" sz="1200" dirty="0">
                <a:hlinkClick r:id="rId3"/>
              </a:rPr>
              <a:t>http://www.ams.org/samplings/feature-column/fcarc-image-compression</a:t>
            </a:r>
            <a:r>
              <a:rPr lang="en-US" altLang="en-US" sz="1200" dirty="0"/>
              <a:t> and </a:t>
            </a:r>
            <a:r>
              <a:rPr lang="en-US" altLang="en-US" sz="1200" dirty="0">
                <a:hlinkClick r:id="rId4"/>
              </a:rPr>
              <a:t>http://www.dspguide.com/ch27/6.htm</a:t>
            </a:r>
            <a:r>
              <a:rPr lang="en-US" altLang="en-US" sz="1200" dirty="0"/>
              <a:t> </a:t>
            </a:r>
          </a:p>
        </p:txBody>
      </p:sp>
      <p:sp>
        <p:nvSpPr>
          <p:cNvPr id="25604" name="Slide Number Placeholder 3">
            <a:extLst>
              <a:ext uri="{FF2B5EF4-FFF2-40B4-BE49-F238E27FC236}">
                <a16:creationId xmlns:a16="http://schemas.microsoft.com/office/drawing/2014/main" id="{4F408C7F-14DB-F74E-B912-786DD03E7A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A5ADF35-0D29-A94A-932D-752DD4DA2298}" type="slidenum">
              <a:rPr lang="en-US" altLang="en-US">
                <a:latin typeface="Arial" panose="020B0604020202020204" pitchFamily="34" charset="0"/>
              </a:rPr>
              <a:pPr>
                <a:spcBef>
                  <a:spcPct val="0"/>
                </a:spcBef>
              </a:pPr>
              <a:t>21</a:t>
            </a:fld>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29BCB91-C774-2644-954A-AFE7499C41A3}"/>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5CC2EA1D-6EA6-B74A-B563-47E98ACD1B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ea typeface="ＭＳ Ｐゴシック" panose="020B0600070205080204" pitchFamily="34" charset="-128"/>
              </a:rPr>
              <a:t>Because LZW is not free, companies that make software that use it need to pay a fee. </a:t>
            </a:r>
          </a:p>
          <a:p>
            <a:r>
              <a:rPr lang="en-GB" altLang="en-US">
                <a:ea typeface="ＭＳ Ｐゴシック" panose="020B0600070205080204" pitchFamily="34" charset="-128"/>
              </a:rPr>
              <a:t>You don't need to pay to use GIF files, but you do to write software that creates them.</a:t>
            </a:r>
          </a:p>
        </p:txBody>
      </p:sp>
      <p:sp>
        <p:nvSpPr>
          <p:cNvPr id="29700" name="Slide Number Placeholder 3">
            <a:extLst>
              <a:ext uri="{FF2B5EF4-FFF2-40B4-BE49-F238E27FC236}">
                <a16:creationId xmlns:a16="http://schemas.microsoft.com/office/drawing/2014/main" id="{A443DE4D-F504-BD46-9E08-E238C9464A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CFF5E32-B703-8041-A951-97192E5C6BC3}" type="slidenum">
              <a:rPr lang="en-US" altLang="en-US">
                <a:latin typeface="Arial" panose="020B0604020202020204" pitchFamily="34" charset="0"/>
              </a:rPr>
              <a:pPr>
                <a:spcBef>
                  <a:spcPct val="0"/>
                </a:spcBef>
              </a:pPr>
              <a:t>22</a:t>
            </a:fld>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4867275" y="3619987"/>
            <a:ext cx="2457451" cy="597477"/>
          </a:xfrm>
        </p:spPr>
        <p:txBody>
          <a:bodyPr>
            <a:normAutofit/>
          </a:bodyPr>
          <a:lstStyle>
            <a:lvl1pPr marL="0" indent="0" algn="ctr">
              <a:buNone/>
              <a:defRPr sz="15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2"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1" y="6356352"/>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bg1"/>
                </a:solidFill>
                <a:latin typeface="Arial" panose="020B0604020202020204" pitchFamily="34" charset="0"/>
              </a:defRPr>
            </a:lvl1pPr>
          </a:lstStyle>
          <a:p>
            <a:pPr defTabSz="685800"/>
            <a:r>
              <a:rPr lang="en-AU">
                <a:solidFill>
                  <a:srgbClr val="FFFFFF"/>
                </a:solidFill>
              </a:rPr>
              <a:t>Minnick. Responsive Web Design with HTML and CSS, 9th Edition. © 2021 Cengage. All Rights Reserved. May not be scanned, copied or duplicated, or posted to a publicly accessible website, in whole or in part.</a:t>
            </a:r>
            <a:endParaRPr lang="en-AU" dirty="0">
              <a:solidFill>
                <a:srgbClr val="FFFFFF"/>
              </a:solidFill>
            </a:endParaRPr>
          </a:p>
        </p:txBody>
      </p:sp>
      <p:pic>
        <p:nvPicPr>
          <p:cNvPr id="4" name="Picture 3">
            <a:extLst>
              <a:ext uri="{FF2B5EF4-FFF2-40B4-BE49-F238E27FC236}">
                <a16:creationId xmlns:a16="http://schemas.microsoft.com/office/drawing/2014/main" id="{ED36C36E-1332-4DD1-A60F-96BA2D16DF73}"/>
              </a:ext>
            </a:extLst>
          </p:cNvPr>
          <p:cNvPicPr>
            <a:picLocks noChangeAspect="1"/>
          </p:cNvPicPr>
          <p:nvPr userDrawn="1"/>
        </p:nvPicPr>
        <p:blipFill>
          <a:blip r:embed="rId4"/>
          <a:stretch>
            <a:fillRect/>
          </a:stretch>
        </p:blipFill>
        <p:spPr>
          <a:xfrm>
            <a:off x="424861" y="208500"/>
            <a:ext cx="2422324" cy="1163100"/>
          </a:xfrm>
          <a:prstGeom prst="rect">
            <a:avLst/>
          </a:prstGeom>
        </p:spPr>
      </p:pic>
    </p:spTree>
    <p:extLst>
      <p:ext uri="{BB962C8B-B14F-4D97-AF65-F5344CB8AC3E}">
        <p14:creationId xmlns:p14="http://schemas.microsoft.com/office/powerpoint/2010/main" val="234573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6" name="Footer Placeholder 5"/>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7631465"/>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8" name="Footer Placeholder 7"/>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0696138"/>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4" name="Footer Placeholder 3"/>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5713004"/>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3" name="Footer Placeholder 2"/>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8996807"/>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0DDF080-5E8C-48AD-84E5-6C08B304C14E}" type="datetimeFigureOut">
              <a:rPr lang="en-US" smtClean="0"/>
              <a:t>2/7/22</a:t>
            </a:fld>
            <a:endParaRPr lang="en-US" dirty="0"/>
          </a:p>
        </p:txBody>
      </p:sp>
      <p:sp>
        <p:nvSpPr>
          <p:cNvPr id="6" name="Footer Placeholder 5"/>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801169383"/>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6" name="Footer Placeholder 5"/>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2/7/22</a:t>
            </a:fld>
            <a:endParaRPr lang="en-US" dirty="0"/>
          </a:p>
        </p:txBody>
      </p:sp>
    </p:spTree>
    <p:extLst>
      <p:ext uri="{BB962C8B-B14F-4D97-AF65-F5344CB8AC3E}">
        <p14:creationId xmlns:p14="http://schemas.microsoft.com/office/powerpoint/2010/main" val="1341807656"/>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242740"/>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66382712"/>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9205739"/>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3184587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5" y="2193424"/>
            <a:ext cx="9642852" cy="618014"/>
          </a:xfrm>
        </p:spPr>
        <p:txBody>
          <a:bodyPr anchor="b">
            <a:noAutofit/>
          </a:bodyPr>
          <a:lstStyle>
            <a:lvl1pPr marL="0" indent="0" algn="ctr">
              <a:buNone/>
              <a:defRPr sz="3750" b="0" i="0">
                <a:solidFill>
                  <a:schemeClr val="bg1"/>
                </a:solidFill>
                <a:latin typeface="Arial" charset="0"/>
                <a:ea typeface="Arial" charset="0"/>
                <a:cs typeface="Arial" charset="0"/>
              </a:defRPr>
            </a:lvl1pPr>
            <a:lvl2pPr marL="342900" indent="0" algn="ctr">
              <a:buNone/>
              <a:defRPr>
                <a:latin typeface="Summer Font" charset="0"/>
                <a:ea typeface="Summer Font" charset="0"/>
                <a:cs typeface="Summer Font" charset="0"/>
              </a:defRPr>
            </a:lvl2pPr>
            <a:lvl3pPr marL="685800" indent="0" algn="ctr">
              <a:buNone/>
              <a:defRPr>
                <a:latin typeface="Summer Font" charset="0"/>
                <a:ea typeface="Summer Font" charset="0"/>
                <a:cs typeface="Summer Font" charset="0"/>
              </a:defRPr>
            </a:lvl3pPr>
            <a:lvl4pPr marL="10287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4"/>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2"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1" y="6356352"/>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bg1"/>
                </a:solidFill>
                <a:latin typeface="Arial" panose="020B0604020202020204" pitchFamily="34" charset="0"/>
              </a:defRPr>
            </a:lvl1pPr>
          </a:lstStyle>
          <a:p>
            <a:pPr defTabSz="685800"/>
            <a:r>
              <a:rPr lang="en-AU">
                <a:solidFill>
                  <a:srgbClr val="FFFFFF"/>
                </a:solidFill>
              </a:rPr>
              <a:t>Minnick. Responsive Web Design with HTML and CSS, 9th Edition. © 2021 Cengage. All Rights Reserved. May not be scanned, copied or duplicated, or posted to a publicly accessible website, in whole or in part.</a:t>
            </a:r>
            <a:endParaRPr lang="en-AU" dirty="0">
              <a:solidFill>
                <a:srgbClr val="FFFFFF"/>
              </a:solidFill>
            </a:endParaRPr>
          </a:p>
        </p:txBody>
      </p:sp>
    </p:spTree>
    <p:extLst>
      <p:ext uri="{BB962C8B-B14F-4D97-AF65-F5344CB8AC3E}">
        <p14:creationId xmlns:p14="http://schemas.microsoft.com/office/powerpoint/2010/main" val="1747156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7931748"/>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84644746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6850167"/>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1219201"/>
            <a:ext cx="10541000" cy="5018311"/>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a:solidFill>
                  <a:schemeClr val="bg2">
                    <a:lumMod val="10000"/>
                  </a:schemeClr>
                </a:solidFill>
                <a:latin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solidFill>
                  <a:schemeClr val="bg2">
                    <a:lumMod val="10000"/>
                  </a:schemeClr>
                </a:solidFill>
                <a:latin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solidFill>
                  <a:schemeClr val="bg2">
                    <a:lumMod val="10000"/>
                  </a:schemeClr>
                </a:solidFill>
                <a:latin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p>
        </p:txBody>
      </p:sp>
      <p:sp>
        <p:nvSpPr>
          <p:cNvPr id="5" name="Footer Placeholder 4"/>
          <p:cNvSpPr>
            <a:spLocks noGrp="1"/>
          </p:cNvSpPr>
          <p:nvPr>
            <p:ph type="ftr" sz="quarter" idx="11"/>
          </p:nvPr>
        </p:nvSpPr>
        <p:spPr>
          <a:xfrm>
            <a:off x="2133600" y="6340476"/>
            <a:ext cx="9855200" cy="365125"/>
          </a:xfrm>
          <a:prstGeom prst="rect">
            <a:avLst/>
          </a:prstGeom>
        </p:spPr>
        <p:txBody>
          <a:bodyPr/>
          <a:lstStyle>
            <a:lvl1pPr>
              <a:defRPr sz="1200"/>
            </a:lvl1p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13" name="Title 12"/>
          <p:cNvSpPr>
            <a:spLocks noGrp="1"/>
          </p:cNvSpPr>
          <p:nvPr>
            <p:ph type="title" hasCustomPrompt="1"/>
          </p:nvPr>
        </p:nvSpPr>
        <p:spPr>
          <a:xfrm>
            <a:off x="838200" y="152400"/>
            <a:ext cx="10515600" cy="914400"/>
          </a:xfrm>
        </p:spPr>
        <p:txBody>
          <a:bodyPr/>
          <a:lstStyle>
            <a:lvl1pPr>
              <a:defRPr sz="3200" b="1">
                <a:solidFill>
                  <a:schemeClr val="tx1">
                    <a:lumMod val="50000"/>
                  </a:schemeClr>
                </a:solidFill>
              </a:defRPr>
            </a:lvl1pPr>
          </a:lstStyle>
          <a:p>
            <a:br>
              <a:rPr lang="en-US" dirty="0"/>
            </a:br>
            <a:r>
              <a:rPr lang="en-US" dirty="0"/>
              <a:t>Click to edit Master title style</a:t>
            </a:r>
          </a:p>
        </p:txBody>
      </p:sp>
    </p:spTree>
    <p:extLst>
      <p:ext uri="{BB962C8B-B14F-4D97-AF65-F5344CB8AC3E}">
        <p14:creationId xmlns:p14="http://schemas.microsoft.com/office/powerpoint/2010/main" val="73837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1219201"/>
            <a:ext cx="10541000" cy="304800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a:solidFill>
                  <a:schemeClr val="bg2">
                    <a:lumMod val="10000"/>
                  </a:schemeClr>
                </a:solidFill>
                <a:latin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solidFill>
                  <a:schemeClr val="bg2">
                    <a:lumMod val="10000"/>
                  </a:schemeClr>
                </a:solidFill>
                <a:latin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solidFill>
                  <a:schemeClr val="bg2">
                    <a:lumMod val="10000"/>
                  </a:schemeClr>
                </a:solidFill>
                <a:latin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p>
        </p:txBody>
      </p:sp>
      <p:sp>
        <p:nvSpPr>
          <p:cNvPr id="5" name="Footer Placeholder 4"/>
          <p:cNvSpPr>
            <a:spLocks noGrp="1"/>
          </p:cNvSpPr>
          <p:nvPr>
            <p:ph type="ftr" sz="quarter" idx="11"/>
          </p:nvPr>
        </p:nvSpPr>
        <p:spPr>
          <a:xfrm>
            <a:off x="2133600" y="6340476"/>
            <a:ext cx="9855200" cy="365125"/>
          </a:xfrm>
          <a:prstGeom prst="rect">
            <a:avLst/>
          </a:prstGeom>
        </p:spPr>
        <p:txBody>
          <a:bodyPr/>
          <a:lstStyle>
            <a:lvl1pPr>
              <a:defRPr sz="1200"/>
            </a:lvl1p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13" name="Title 12"/>
          <p:cNvSpPr>
            <a:spLocks noGrp="1"/>
          </p:cNvSpPr>
          <p:nvPr>
            <p:ph type="title" hasCustomPrompt="1"/>
          </p:nvPr>
        </p:nvSpPr>
        <p:spPr>
          <a:xfrm>
            <a:off x="838200" y="152400"/>
            <a:ext cx="10515600" cy="914400"/>
          </a:xfrm>
        </p:spPr>
        <p:txBody>
          <a:bodyPr/>
          <a:lstStyle>
            <a:lvl1pPr>
              <a:defRPr sz="3200">
                <a:solidFill>
                  <a:schemeClr val="tx1">
                    <a:lumMod val="50000"/>
                  </a:schemeClr>
                </a:solidFill>
              </a:defRPr>
            </a:lvl1pPr>
          </a:lstStyle>
          <a:p>
            <a:br>
              <a:rPr lang="en-US" dirty="0"/>
            </a:br>
            <a:r>
              <a:rPr lang="en-US" dirty="0"/>
              <a:t>Click to edit Master title style</a:t>
            </a:r>
          </a:p>
        </p:txBody>
      </p:sp>
      <p:sp>
        <p:nvSpPr>
          <p:cNvPr id="6" name="Text Placeholder 5">
            <a:extLst>
              <a:ext uri="{FF2B5EF4-FFF2-40B4-BE49-F238E27FC236}">
                <a16:creationId xmlns:a16="http://schemas.microsoft.com/office/drawing/2014/main" id="{026F739B-4560-4EA4-9B42-90A3756DE756}"/>
              </a:ext>
            </a:extLst>
          </p:cNvPr>
          <p:cNvSpPr>
            <a:spLocks noGrp="1"/>
          </p:cNvSpPr>
          <p:nvPr>
            <p:ph type="body" sz="quarter" idx="15" hasCustomPrompt="1"/>
          </p:nvPr>
        </p:nvSpPr>
        <p:spPr>
          <a:xfrm>
            <a:off x="838201" y="4362453"/>
            <a:ext cx="10515600" cy="1148716"/>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diam </a:t>
            </a:r>
            <a:r>
              <a:rPr lang="en-US" dirty="0" err="1"/>
              <a:t>maecenas</a:t>
            </a:r>
            <a:r>
              <a:rPr lang="en-US" dirty="0"/>
              <a:t> sed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a:t>
            </a:r>
            <a:r>
              <a:rPr lang="en-US" dirty="0" err="1"/>
              <a:t>lacus</a:t>
            </a:r>
            <a:r>
              <a:rPr lang="en-US" dirty="0"/>
              <a:t>.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sociis.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Tree>
    <p:extLst>
      <p:ext uri="{BB962C8B-B14F-4D97-AF65-F5344CB8AC3E}">
        <p14:creationId xmlns:p14="http://schemas.microsoft.com/office/powerpoint/2010/main" val="2888177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1219201"/>
            <a:ext cx="5105400" cy="5018311"/>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a:solidFill>
                  <a:schemeClr val="bg2">
                    <a:lumMod val="10000"/>
                  </a:schemeClr>
                </a:solidFill>
                <a:latin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solidFill>
                  <a:schemeClr val="bg2">
                    <a:lumMod val="10000"/>
                  </a:schemeClr>
                </a:solidFill>
                <a:latin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solidFill>
                  <a:schemeClr val="bg2">
                    <a:lumMod val="10000"/>
                  </a:schemeClr>
                </a:solidFill>
                <a:latin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p>
        </p:txBody>
      </p:sp>
      <p:sp>
        <p:nvSpPr>
          <p:cNvPr id="5" name="Footer Placeholder 4"/>
          <p:cNvSpPr>
            <a:spLocks noGrp="1"/>
          </p:cNvSpPr>
          <p:nvPr>
            <p:ph type="ftr" sz="quarter" idx="11"/>
          </p:nvPr>
        </p:nvSpPr>
        <p:spPr>
          <a:xfrm>
            <a:off x="2133600" y="6340476"/>
            <a:ext cx="9855200" cy="365125"/>
          </a:xfrm>
          <a:prstGeom prst="rect">
            <a:avLst/>
          </a:prstGeom>
        </p:spPr>
        <p:txBody>
          <a:bodyPr/>
          <a:lstStyle>
            <a:lvl1pPr>
              <a:defRPr sz="1200"/>
            </a:lvl1p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13" name="Title 12"/>
          <p:cNvSpPr>
            <a:spLocks noGrp="1"/>
          </p:cNvSpPr>
          <p:nvPr>
            <p:ph type="title" hasCustomPrompt="1"/>
          </p:nvPr>
        </p:nvSpPr>
        <p:spPr>
          <a:xfrm>
            <a:off x="838200" y="152400"/>
            <a:ext cx="10515600" cy="914400"/>
          </a:xfrm>
        </p:spPr>
        <p:txBody>
          <a:bodyPr/>
          <a:lstStyle>
            <a:lvl1pPr>
              <a:defRPr sz="3200">
                <a:solidFill>
                  <a:schemeClr val="tx1">
                    <a:lumMod val="50000"/>
                  </a:schemeClr>
                </a:solidFill>
              </a:defRPr>
            </a:lvl1pPr>
          </a:lstStyle>
          <a:p>
            <a:br>
              <a:rPr lang="en-US" dirty="0"/>
            </a:br>
            <a:r>
              <a:rPr lang="en-US" dirty="0"/>
              <a:t>Click to edit Master title style</a:t>
            </a:r>
          </a:p>
        </p:txBody>
      </p:sp>
      <p:sp>
        <p:nvSpPr>
          <p:cNvPr id="6" name="Content Placeholder 2">
            <a:extLst>
              <a:ext uri="{FF2B5EF4-FFF2-40B4-BE49-F238E27FC236}">
                <a16:creationId xmlns:a16="http://schemas.microsoft.com/office/drawing/2014/main" id="{BE245032-3F41-4D57-9C49-A6C77CCE32C0}"/>
              </a:ext>
            </a:extLst>
          </p:cNvPr>
          <p:cNvSpPr>
            <a:spLocks noGrp="1"/>
          </p:cNvSpPr>
          <p:nvPr>
            <p:ph idx="12"/>
          </p:nvPr>
        </p:nvSpPr>
        <p:spPr>
          <a:xfrm>
            <a:off x="6604000" y="1270683"/>
            <a:ext cx="5105400" cy="2996518"/>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a:solidFill>
                  <a:schemeClr val="bg2">
                    <a:lumMod val="10000"/>
                  </a:schemeClr>
                </a:solidFill>
                <a:latin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solidFill>
                  <a:schemeClr val="bg2">
                    <a:lumMod val="10000"/>
                  </a:schemeClr>
                </a:solidFill>
                <a:latin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solidFill>
                  <a:schemeClr val="bg2">
                    <a:lumMod val="10000"/>
                  </a:schemeClr>
                </a:solidFill>
                <a:latin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p>
        </p:txBody>
      </p:sp>
      <p:sp>
        <p:nvSpPr>
          <p:cNvPr id="7" name="Text Placeholder 5">
            <a:extLst>
              <a:ext uri="{FF2B5EF4-FFF2-40B4-BE49-F238E27FC236}">
                <a16:creationId xmlns:a16="http://schemas.microsoft.com/office/drawing/2014/main" id="{D7FDD483-1381-4992-8084-127E9288A6D5}"/>
              </a:ext>
            </a:extLst>
          </p:cNvPr>
          <p:cNvSpPr>
            <a:spLocks noGrp="1"/>
          </p:cNvSpPr>
          <p:nvPr>
            <p:ph type="body" sz="quarter" idx="15" hasCustomPrompt="1"/>
          </p:nvPr>
        </p:nvSpPr>
        <p:spPr>
          <a:xfrm>
            <a:off x="6604000" y="4362453"/>
            <a:ext cx="5384801" cy="1148716"/>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diam </a:t>
            </a:r>
            <a:r>
              <a:rPr lang="en-US" dirty="0" err="1"/>
              <a:t>maecenas</a:t>
            </a:r>
            <a:r>
              <a:rPr lang="en-US" dirty="0"/>
              <a:t> sed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a:t>
            </a:r>
            <a:r>
              <a:rPr lang="en-US" dirty="0" err="1"/>
              <a:t>lacus</a:t>
            </a:r>
            <a:r>
              <a:rPr lang="en-US" dirty="0"/>
              <a:t>.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sociis.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Tree>
    <p:extLst>
      <p:ext uri="{BB962C8B-B14F-4D97-AF65-F5344CB8AC3E}">
        <p14:creationId xmlns:p14="http://schemas.microsoft.com/office/powerpoint/2010/main" val="18660765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300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8" y="1289684"/>
            <a:ext cx="10711543" cy="3732692"/>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8" y="6269439"/>
            <a:ext cx="8956009" cy="530915"/>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4A78"/>
                </a:solidFill>
                <a:effectLst/>
                <a:uLnTx/>
                <a:uFillTx/>
                <a:latin typeface="Arial" panose="020B0604020202020204" pitchFamily="34" charset="0"/>
                <a:ea typeface="+mn-ea"/>
                <a:cs typeface="+mn-cs"/>
              </a:rPr>
              <a:t>[</a:t>
            </a:r>
            <a:r>
              <a:rPr kumimoji="0" lang="en-US" sz="1050" b="0" i="0" u="none" strike="noStrike" kern="1200" cap="none" spc="0" normalizeH="0" baseline="0" noProof="0" dirty="0">
                <a:ln>
                  <a:noFill/>
                </a:ln>
                <a:solidFill>
                  <a:srgbClr val="006298"/>
                </a:solidFill>
                <a:effectLst/>
                <a:uLnTx/>
                <a:uFillTx/>
                <a:latin typeface="Arial" panose="020B0604020202020204" pitchFamily="34" charset="0"/>
                <a:ea typeface="+mn-ea"/>
                <a:cs typeface="+mn-cs"/>
              </a:rPr>
              <a:t>Minnick. Responsive Web Design with HTML and CSS, 9th Edition. © 2021 Cengage. All Rights Reserved. May not be scanned, copied or duplicated, or posted to a publicly accessible website, in whole or in part.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4A78"/>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8866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1219201"/>
            <a:ext cx="10541000" cy="5018311"/>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a:solidFill>
                  <a:schemeClr val="bg2">
                    <a:lumMod val="10000"/>
                  </a:schemeClr>
                </a:solidFill>
                <a:latin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solidFill>
                  <a:schemeClr val="bg2">
                    <a:lumMod val="10000"/>
                  </a:schemeClr>
                </a:solidFill>
                <a:latin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solidFill>
                  <a:schemeClr val="bg2">
                    <a:lumMod val="10000"/>
                  </a:schemeClr>
                </a:solidFill>
                <a:latin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p>
        </p:txBody>
      </p:sp>
      <p:sp>
        <p:nvSpPr>
          <p:cNvPr id="5" name="Footer Placeholder 4"/>
          <p:cNvSpPr>
            <a:spLocks noGrp="1"/>
          </p:cNvSpPr>
          <p:nvPr>
            <p:ph type="ftr" sz="quarter" idx="11"/>
          </p:nvPr>
        </p:nvSpPr>
        <p:spPr>
          <a:xfrm>
            <a:off x="2133600" y="6340476"/>
            <a:ext cx="9855200" cy="365125"/>
          </a:xfrm>
          <a:prstGeom prst="rect">
            <a:avLst/>
          </a:prstGeom>
        </p:spPr>
        <p:txBody>
          <a:bodyPr/>
          <a:lstStyle>
            <a:lvl1pPr>
              <a:defRPr sz="1200"/>
            </a:lvl1p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13" name="Title 12"/>
          <p:cNvSpPr>
            <a:spLocks noGrp="1"/>
          </p:cNvSpPr>
          <p:nvPr>
            <p:ph type="title" hasCustomPrompt="1"/>
          </p:nvPr>
        </p:nvSpPr>
        <p:spPr>
          <a:xfrm>
            <a:off x="838200" y="152400"/>
            <a:ext cx="10515600" cy="914400"/>
          </a:xfrm>
        </p:spPr>
        <p:txBody>
          <a:bodyPr/>
          <a:lstStyle>
            <a:lvl1pPr>
              <a:defRPr sz="3200">
                <a:solidFill>
                  <a:schemeClr val="tx1">
                    <a:lumMod val="50000"/>
                  </a:schemeClr>
                </a:solidFill>
              </a:defRPr>
            </a:lvl1pPr>
          </a:lstStyle>
          <a:p>
            <a:br>
              <a:rPr lang="en-US" dirty="0"/>
            </a:br>
            <a:r>
              <a:rPr lang="en-US" dirty="0"/>
              <a:t>Click to edit Master title style</a:t>
            </a:r>
          </a:p>
        </p:txBody>
      </p:sp>
    </p:spTree>
    <p:extLst>
      <p:ext uri="{BB962C8B-B14F-4D97-AF65-F5344CB8AC3E}">
        <p14:creationId xmlns:p14="http://schemas.microsoft.com/office/powerpoint/2010/main" val="234319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1219201"/>
            <a:ext cx="5105400" cy="5018311"/>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a:solidFill>
                  <a:schemeClr val="bg2">
                    <a:lumMod val="10000"/>
                  </a:schemeClr>
                </a:solidFill>
                <a:latin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solidFill>
                  <a:schemeClr val="bg2">
                    <a:lumMod val="10000"/>
                  </a:schemeClr>
                </a:solidFill>
                <a:latin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solidFill>
                  <a:schemeClr val="bg2">
                    <a:lumMod val="10000"/>
                  </a:schemeClr>
                </a:solidFill>
                <a:latin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p>
        </p:txBody>
      </p:sp>
      <p:sp>
        <p:nvSpPr>
          <p:cNvPr id="5" name="Footer Placeholder 4"/>
          <p:cNvSpPr>
            <a:spLocks noGrp="1"/>
          </p:cNvSpPr>
          <p:nvPr>
            <p:ph type="ftr" sz="quarter" idx="11"/>
          </p:nvPr>
        </p:nvSpPr>
        <p:spPr>
          <a:xfrm>
            <a:off x="2133600" y="6340476"/>
            <a:ext cx="9855200" cy="365125"/>
          </a:xfrm>
          <a:prstGeom prst="rect">
            <a:avLst/>
          </a:prstGeom>
        </p:spPr>
        <p:txBody>
          <a:bodyPr/>
          <a:lstStyle>
            <a:lvl1pPr>
              <a:defRPr sz="1200"/>
            </a:lvl1p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13" name="Title 12"/>
          <p:cNvSpPr>
            <a:spLocks noGrp="1"/>
          </p:cNvSpPr>
          <p:nvPr>
            <p:ph type="title" hasCustomPrompt="1"/>
          </p:nvPr>
        </p:nvSpPr>
        <p:spPr>
          <a:xfrm>
            <a:off x="838200" y="152400"/>
            <a:ext cx="10515600" cy="914400"/>
          </a:xfrm>
        </p:spPr>
        <p:txBody>
          <a:bodyPr/>
          <a:lstStyle>
            <a:lvl1pPr>
              <a:defRPr sz="3200">
                <a:solidFill>
                  <a:schemeClr val="tx1">
                    <a:lumMod val="50000"/>
                  </a:schemeClr>
                </a:solidFill>
              </a:defRPr>
            </a:lvl1pPr>
          </a:lstStyle>
          <a:p>
            <a:br>
              <a:rPr lang="en-US" dirty="0"/>
            </a:br>
            <a:r>
              <a:rPr lang="en-US" dirty="0"/>
              <a:t>Click to edit Master title style</a:t>
            </a:r>
          </a:p>
        </p:txBody>
      </p:sp>
      <p:sp>
        <p:nvSpPr>
          <p:cNvPr id="6" name="Content Placeholder 2">
            <a:extLst>
              <a:ext uri="{FF2B5EF4-FFF2-40B4-BE49-F238E27FC236}">
                <a16:creationId xmlns:a16="http://schemas.microsoft.com/office/drawing/2014/main" id="{BE245032-3F41-4D57-9C49-A6C77CCE32C0}"/>
              </a:ext>
            </a:extLst>
          </p:cNvPr>
          <p:cNvSpPr>
            <a:spLocks noGrp="1"/>
          </p:cNvSpPr>
          <p:nvPr>
            <p:ph idx="12"/>
          </p:nvPr>
        </p:nvSpPr>
        <p:spPr>
          <a:xfrm>
            <a:off x="6604000" y="1270683"/>
            <a:ext cx="5105400" cy="2996518"/>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a:solidFill>
                  <a:schemeClr val="bg2">
                    <a:lumMod val="10000"/>
                  </a:schemeClr>
                </a:solidFill>
                <a:latin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solidFill>
                  <a:schemeClr val="bg2">
                    <a:lumMod val="10000"/>
                  </a:schemeClr>
                </a:solidFill>
                <a:latin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solidFill>
                  <a:schemeClr val="bg2">
                    <a:lumMod val="10000"/>
                  </a:schemeClr>
                </a:solidFill>
                <a:latin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p>
        </p:txBody>
      </p:sp>
      <p:sp>
        <p:nvSpPr>
          <p:cNvPr id="7" name="Text Placeholder 5">
            <a:extLst>
              <a:ext uri="{FF2B5EF4-FFF2-40B4-BE49-F238E27FC236}">
                <a16:creationId xmlns:a16="http://schemas.microsoft.com/office/drawing/2014/main" id="{D7FDD483-1381-4992-8084-127E9288A6D5}"/>
              </a:ext>
            </a:extLst>
          </p:cNvPr>
          <p:cNvSpPr>
            <a:spLocks noGrp="1"/>
          </p:cNvSpPr>
          <p:nvPr>
            <p:ph type="body" sz="quarter" idx="15" hasCustomPrompt="1"/>
          </p:nvPr>
        </p:nvSpPr>
        <p:spPr>
          <a:xfrm>
            <a:off x="6604000" y="4362453"/>
            <a:ext cx="5384801" cy="1148716"/>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diam </a:t>
            </a:r>
            <a:r>
              <a:rPr lang="en-US" dirty="0" err="1"/>
              <a:t>maecenas</a:t>
            </a:r>
            <a:r>
              <a:rPr lang="en-US" dirty="0"/>
              <a:t> sed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a:t>
            </a:r>
            <a:r>
              <a:rPr lang="en-US" dirty="0" err="1"/>
              <a:t>lacus</a:t>
            </a:r>
            <a:r>
              <a:rPr lang="en-US" dirty="0"/>
              <a:t>.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sociis.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Tree>
    <p:extLst>
      <p:ext uri="{BB962C8B-B14F-4D97-AF65-F5344CB8AC3E}">
        <p14:creationId xmlns:p14="http://schemas.microsoft.com/office/powerpoint/2010/main" val="2361689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1219201"/>
            <a:ext cx="10541000" cy="304800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a:solidFill>
                  <a:schemeClr val="bg2">
                    <a:lumMod val="10000"/>
                  </a:schemeClr>
                </a:solidFill>
                <a:latin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a:solidFill>
                  <a:schemeClr val="bg2">
                    <a:lumMod val="10000"/>
                  </a:schemeClr>
                </a:solidFill>
                <a:latin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solidFill>
                  <a:schemeClr val="bg2">
                    <a:lumMod val="10000"/>
                  </a:schemeClr>
                </a:solidFill>
                <a:latin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2">
                    <a:lumMod val="10000"/>
                  </a:schemeClr>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Fifth level</a:t>
            </a:r>
          </a:p>
        </p:txBody>
      </p:sp>
      <p:sp>
        <p:nvSpPr>
          <p:cNvPr id="5" name="Footer Placeholder 4"/>
          <p:cNvSpPr>
            <a:spLocks noGrp="1"/>
          </p:cNvSpPr>
          <p:nvPr>
            <p:ph type="ftr" sz="quarter" idx="11"/>
          </p:nvPr>
        </p:nvSpPr>
        <p:spPr>
          <a:xfrm>
            <a:off x="2133600" y="6340476"/>
            <a:ext cx="9855200" cy="365125"/>
          </a:xfrm>
          <a:prstGeom prst="rect">
            <a:avLst/>
          </a:prstGeom>
        </p:spPr>
        <p:txBody>
          <a:bodyPr/>
          <a:lstStyle>
            <a:lvl1pPr>
              <a:defRPr sz="1200"/>
            </a:lvl1p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13" name="Title 12"/>
          <p:cNvSpPr>
            <a:spLocks noGrp="1"/>
          </p:cNvSpPr>
          <p:nvPr>
            <p:ph type="title" hasCustomPrompt="1"/>
          </p:nvPr>
        </p:nvSpPr>
        <p:spPr>
          <a:xfrm>
            <a:off x="838200" y="152400"/>
            <a:ext cx="10515600" cy="914400"/>
          </a:xfrm>
        </p:spPr>
        <p:txBody>
          <a:bodyPr/>
          <a:lstStyle>
            <a:lvl1pPr>
              <a:defRPr sz="3200">
                <a:solidFill>
                  <a:schemeClr val="tx1">
                    <a:lumMod val="50000"/>
                  </a:schemeClr>
                </a:solidFill>
              </a:defRPr>
            </a:lvl1pPr>
          </a:lstStyle>
          <a:p>
            <a:br>
              <a:rPr lang="en-US" dirty="0"/>
            </a:br>
            <a:r>
              <a:rPr lang="en-US" dirty="0"/>
              <a:t>Click to edit Master title style</a:t>
            </a:r>
          </a:p>
        </p:txBody>
      </p:sp>
      <p:sp>
        <p:nvSpPr>
          <p:cNvPr id="6" name="Text Placeholder 5">
            <a:extLst>
              <a:ext uri="{FF2B5EF4-FFF2-40B4-BE49-F238E27FC236}">
                <a16:creationId xmlns:a16="http://schemas.microsoft.com/office/drawing/2014/main" id="{026F739B-4560-4EA4-9B42-90A3756DE756}"/>
              </a:ext>
            </a:extLst>
          </p:cNvPr>
          <p:cNvSpPr>
            <a:spLocks noGrp="1"/>
          </p:cNvSpPr>
          <p:nvPr>
            <p:ph type="body" sz="quarter" idx="15" hasCustomPrompt="1"/>
          </p:nvPr>
        </p:nvSpPr>
        <p:spPr>
          <a:xfrm>
            <a:off x="838201" y="4362453"/>
            <a:ext cx="10515600" cy="1148716"/>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diam </a:t>
            </a:r>
            <a:r>
              <a:rPr lang="en-US" dirty="0" err="1"/>
              <a:t>maecenas</a:t>
            </a:r>
            <a:r>
              <a:rPr lang="en-US" dirty="0"/>
              <a:t> sed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a:t>
            </a:r>
            <a:r>
              <a:rPr lang="en-US" dirty="0" err="1"/>
              <a:t>lacus</a:t>
            </a:r>
            <a:r>
              <a:rPr lang="en-US" dirty="0"/>
              <a:t>.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sociis.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Tree>
    <p:extLst>
      <p:ext uri="{BB962C8B-B14F-4D97-AF65-F5344CB8AC3E}">
        <p14:creationId xmlns:p14="http://schemas.microsoft.com/office/powerpoint/2010/main" val="2916320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11256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078079683"/>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2/7/22</a:t>
            </a:fld>
            <a:endParaRPr lang="en-US" dirty="0"/>
          </a:p>
        </p:txBody>
      </p:sp>
      <p:sp>
        <p:nvSpPr>
          <p:cNvPr id="5" name="Footer Placeholder 4"/>
          <p:cNvSpPr>
            <a:spLocks noGrp="1"/>
          </p:cNvSpPr>
          <p:nvPr>
            <p:ph type="ftr" sz="quarter" idx="11"/>
          </p:nvPr>
        </p:nvSpPr>
        <p:spPr/>
        <p:txBody>
          <a:bodyPr/>
          <a:lstStyle/>
          <a:p>
            <a:pPr defTabSz="685800"/>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1449559"/>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image" Target="../media/image1.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3.xml"/><Relationship Id="rId1" Type="http://schemas.openxmlformats.org/officeDocument/2006/relationships/slideLayout" Target="../slideLayouts/slideLayout26.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6"/>
            <a:ext cx="10515600" cy="108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br>
              <a:rPr lang="en-US" altLang="en-US" dirty="0"/>
            </a:br>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76843" y="6356352"/>
            <a:ext cx="15795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2"/>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rgbClr val="006298"/>
                </a:solidFill>
                <a:latin typeface="arial" charset="0"/>
              </a:defRPr>
            </a:lvl1pPr>
          </a:lstStyle>
          <a:p>
            <a:pPr defTabSz="685800"/>
            <a:r>
              <a:rPr lang="en-AU">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AU" dirty="0">
              <a:latin typeface="Arial" panose="020B0604020202020204" pitchFamily="34" charset="0"/>
            </a:endParaRPr>
          </a:p>
        </p:txBody>
      </p:sp>
    </p:spTree>
    <p:extLst>
      <p:ext uri="{BB962C8B-B14F-4D97-AF65-F5344CB8AC3E}">
        <p14:creationId xmlns:p14="http://schemas.microsoft.com/office/powerpoint/2010/main" val="133993436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Lst>
  <p:hf sldNum="0" hdr="0" dt="0"/>
  <p:txStyles>
    <p:titleStyle>
      <a:lvl1pPr algn="ctr" rtl="0" eaLnBrk="1" fontAlgn="base" hangingPunct="1">
        <a:lnSpc>
          <a:spcPct val="90000"/>
        </a:lnSpc>
        <a:spcBef>
          <a:spcPct val="0"/>
        </a:spcBef>
        <a:spcAft>
          <a:spcPct val="0"/>
        </a:spcAft>
        <a:defRPr sz="2550" b="1" i="0" kern="1200" baseline="0">
          <a:solidFill>
            <a:schemeClr val="bg2">
              <a:lumMod val="10000"/>
            </a:schemeClr>
          </a:solidFill>
          <a:latin typeface="Arial" charset="0"/>
          <a:ea typeface="Arial" charset="0"/>
          <a:cs typeface="Arial" charset="0"/>
        </a:defRPr>
      </a:lvl1pPr>
      <a:lvl2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5pPr>
      <a:lvl6pPr marL="3429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6pPr>
      <a:lvl7pPr marL="6858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7pPr>
      <a:lvl8pPr marL="10287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8pPr>
      <a:lvl9pPr marL="13716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750"/>
        </a:spcBef>
        <a:spcAft>
          <a:spcPct val="0"/>
        </a:spcAft>
        <a:buFont typeface="Arial" charset="0"/>
        <a:buNone/>
        <a:defRPr sz="2100" kern="1200" baseline="0">
          <a:solidFill>
            <a:srgbClr val="000000"/>
          </a:solidFill>
          <a:latin typeface="Arial" charset="0"/>
          <a:ea typeface="Arial" charset="0"/>
          <a:cs typeface="Arial" charset="0"/>
        </a:defRPr>
      </a:lvl1pPr>
      <a:lvl2pPr marL="514350" indent="-171450" algn="l" rtl="0" eaLnBrk="1" fontAlgn="base" hangingPunct="1">
        <a:lnSpc>
          <a:spcPct val="90000"/>
        </a:lnSpc>
        <a:spcBef>
          <a:spcPts val="375"/>
        </a:spcBef>
        <a:spcAft>
          <a:spcPct val="0"/>
        </a:spcAft>
        <a:buFont typeface="Arial" charset="0"/>
        <a:buChar char="•"/>
        <a:defRPr sz="1800" kern="1200" baseline="0">
          <a:solidFill>
            <a:srgbClr val="004A78"/>
          </a:solidFill>
          <a:latin typeface="Arial" charset="0"/>
          <a:ea typeface="Arial" charset="0"/>
          <a:cs typeface="Arial" charset="0"/>
        </a:defRPr>
      </a:lvl2pPr>
      <a:lvl3pPr marL="857250" indent="-171450" algn="l" rtl="0" eaLnBrk="1" fontAlgn="base" hangingPunct="1">
        <a:lnSpc>
          <a:spcPct val="90000"/>
        </a:lnSpc>
        <a:spcBef>
          <a:spcPts val="375"/>
        </a:spcBef>
        <a:spcAft>
          <a:spcPct val="0"/>
        </a:spcAft>
        <a:buFont typeface="Arial" charset="0"/>
        <a:buChar char="•"/>
        <a:defRPr sz="1500" kern="1200" baseline="0">
          <a:solidFill>
            <a:srgbClr val="004A78"/>
          </a:solidFill>
          <a:latin typeface="Arial" charset="0"/>
          <a:ea typeface="Arial" charset="0"/>
          <a:cs typeface="Arial" charset="0"/>
        </a:defRPr>
      </a:lvl3pPr>
      <a:lvl4pPr marL="1200150" indent="-171450" algn="l" rtl="0" eaLnBrk="1" fontAlgn="base" hangingPunct="1">
        <a:lnSpc>
          <a:spcPct val="90000"/>
        </a:lnSpc>
        <a:spcBef>
          <a:spcPts val="375"/>
        </a:spcBef>
        <a:spcAft>
          <a:spcPct val="0"/>
        </a:spcAft>
        <a:buFont typeface="Arial" charset="0"/>
        <a:buChar char="•"/>
        <a:defRPr kern="1200" baseline="0">
          <a:solidFill>
            <a:srgbClr val="004A78"/>
          </a:solidFill>
          <a:latin typeface="Arial" charset="0"/>
          <a:ea typeface="Arial" charset="0"/>
          <a:cs typeface="Arial" charset="0"/>
        </a:defRPr>
      </a:lvl4pPr>
      <a:lvl5pPr marL="1543050" indent="-171450" algn="l" rtl="0" eaLnBrk="1" fontAlgn="base" hangingPunct="1">
        <a:lnSpc>
          <a:spcPct val="90000"/>
        </a:lnSpc>
        <a:spcBef>
          <a:spcPts val="375"/>
        </a:spcBef>
        <a:spcAft>
          <a:spcPct val="0"/>
        </a:spcAft>
        <a:buFont typeface="Arial" charset="0"/>
        <a:buChar char="•"/>
        <a:defRPr kern="1200" baseline="0">
          <a:solidFill>
            <a:srgbClr val="004A78"/>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2/7/22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r>
              <a:rPr lang="en-AU">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AU" dirty="0">
              <a:latin typeface="Arial" panose="020B0604020202020204" pitchFamily="34" charset="0"/>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CD17077E-6229-D743-A2BD-554363FF7074}"/>
              </a:ext>
            </a:extLst>
          </p:cNvPr>
          <p:cNvPicPr>
            <a:picLocks noChangeAspect="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476843" y="6356352"/>
            <a:ext cx="15795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49137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60" r:id="rId17"/>
    <p:sldLayoutId id="2147483761" r:id="rId18"/>
    <p:sldLayoutId id="2147483762" r:id="rId19"/>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B7F6E6-8D18-3D44-AD33-F649A5715410}"/>
              </a:ext>
            </a:extLst>
          </p:cNvPr>
          <p:cNvPicPr>
            <a:picLocks noChangeAspect="1"/>
          </p:cNvPicPr>
          <p:nvPr userDrawn="1"/>
        </p:nvPicPr>
        <p:blipFill>
          <a:blip r:embed="rId3"/>
          <a:stretch>
            <a:fillRect/>
          </a:stretch>
        </p:blipFill>
        <p:spPr>
          <a:xfrm>
            <a:off x="-1" y="0"/>
            <a:ext cx="12193471" cy="6858000"/>
          </a:xfrm>
          <a:prstGeom prst="rect">
            <a:avLst/>
          </a:prstGeom>
        </p:spPr>
      </p:pic>
      <p:pic>
        <p:nvPicPr>
          <p:cNvPr id="5" name="Picture 4">
            <a:extLst>
              <a:ext uri="{FF2B5EF4-FFF2-40B4-BE49-F238E27FC236}">
                <a16:creationId xmlns:a16="http://schemas.microsoft.com/office/drawing/2014/main" id="{E1D18678-24BB-D74C-A413-311ACC51B8BE}"/>
              </a:ext>
            </a:extLst>
          </p:cNvPr>
          <p:cNvPicPr>
            <a:picLocks noChangeAspect="1"/>
          </p:cNvPicPr>
          <p:nvPr userDrawn="1"/>
        </p:nvPicPr>
        <p:blipFill>
          <a:blip r:embed="rId4"/>
          <a:stretch>
            <a:fillRect/>
          </a:stretch>
        </p:blipFill>
        <p:spPr>
          <a:xfrm>
            <a:off x="11137901" y="5695693"/>
            <a:ext cx="782006" cy="885681"/>
          </a:xfrm>
          <a:prstGeom prst="rect">
            <a:avLst/>
          </a:prstGeom>
        </p:spPr>
      </p:pic>
    </p:spTree>
    <p:extLst>
      <p:ext uri="{BB962C8B-B14F-4D97-AF65-F5344CB8AC3E}">
        <p14:creationId xmlns:p14="http://schemas.microsoft.com/office/powerpoint/2010/main" val="190917449"/>
      </p:ext>
    </p:extLst>
  </p:cSld>
  <p:clrMap bg1="lt1" tx1="dk1" bg2="lt2" tx2="dk2" accent1="accent1" accent2="accent2" accent3="accent3" accent4="accent4" accent5="accent5" accent6="accent6" hlink="hlink" folHlink="folHlink"/>
  <p:sldLayoutIdLst>
    <p:sldLayoutId id="21474837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hyperlink" Target="http://en.wikipedia.org/wiki/File:Flag_of_Australia.svg" TargetMode="Externa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hyperlink" Target="https://google-map-generator.com/" TargetMode="Externa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36.jpg"/><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3.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A156C7-7041-A24F-96E3-226EBA26769E}"/>
              </a:ext>
            </a:extLst>
          </p:cNvPr>
          <p:cNvSpPr txBox="1">
            <a:spLocks/>
          </p:cNvSpPr>
          <p:nvPr/>
        </p:nvSpPr>
        <p:spPr>
          <a:xfrm>
            <a:off x="6172200" y="76200"/>
            <a:ext cx="5943600" cy="1905000"/>
          </a:xfrm>
          <a:prstGeom prst="rect">
            <a:avLst/>
          </a:prstGeom>
          <a:noFill/>
        </p:spPr>
        <p:txBody>
          <a:bodyPr wrap="square" lIns="216000" anchor="t" anchorCtr="0"/>
          <a:lstStyle>
            <a:lvl1pPr algn="ctr" defTabSz="914400" rtl="0" eaLnBrk="1" latinLnBrk="0" hangingPunct="1">
              <a:lnSpc>
                <a:spcPct val="90000"/>
              </a:lnSpc>
              <a:spcBef>
                <a:spcPct val="0"/>
              </a:spcBef>
              <a:buNone/>
              <a:defRPr sz="4800" b="0" i="0" kern="1200">
                <a:solidFill>
                  <a:schemeClr val="tx1"/>
                </a:solidFill>
                <a:latin typeface="Playfair Display" pitchFamily="2" charset="77"/>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4000" b="1" i="0" u="none" strike="noStrike" kern="1200" cap="none" spc="0" normalizeH="0" baseline="0" noProof="0" dirty="0">
                <a:ln>
                  <a:noFill/>
                </a:ln>
                <a:solidFill>
                  <a:srgbClr val="0072BC"/>
                </a:solidFill>
                <a:effectLst/>
                <a:uLnTx/>
                <a:uFillTx/>
                <a:latin typeface="Playfair Display" pitchFamily="2" charset="77"/>
                <a:ea typeface="+mj-ea"/>
                <a:cs typeface="+mj-cs"/>
              </a:rPr>
              <a:t>CP1406 – Week 3</a:t>
            </a:r>
          </a:p>
          <a:p>
            <a:pPr lvl="0" algn="l" fontAlgn="auto">
              <a:lnSpc>
                <a:spcPct val="100000"/>
              </a:lnSpc>
              <a:spcAft>
                <a:spcPts val="600"/>
              </a:spcAft>
              <a:defRPr/>
            </a:pPr>
            <a:r>
              <a:rPr lang="en-US" sz="4000" b="1" dirty="0">
                <a:solidFill>
                  <a:srgbClr val="0072BC"/>
                </a:solidFill>
              </a:rPr>
              <a:t>Design Principles</a:t>
            </a:r>
          </a:p>
          <a:p>
            <a:pPr lvl="0" algn="l" fontAlgn="auto">
              <a:lnSpc>
                <a:spcPct val="100000"/>
              </a:lnSpc>
              <a:spcAft>
                <a:spcPts val="600"/>
              </a:spcAft>
              <a:defRPr/>
            </a:pPr>
            <a:r>
              <a:rPr lang="en-US" sz="4000" b="1" dirty="0">
                <a:solidFill>
                  <a:srgbClr val="0072BC"/>
                </a:solidFill>
              </a:rPr>
              <a:t>Enhancing a Website   </a:t>
            </a:r>
            <a:br>
              <a:rPr lang="en-US" sz="4000" b="1" dirty="0">
                <a:solidFill>
                  <a:srgbClr val="0072BC"/>
                </a:solidFill>
              </a:rPr>
            </a:br>
            <a:r>
              <a:rPr lang="en-US" sz="4000" b="1" dirty="0">
                <a:solidFill>
                  <a:srgbClr val="0072BC"/>
                </a:solidFill>
              </a:rPr>
              <a:t>  with Links and Images</a:t>
            </a:r>
          </a:p>
        </p:txBody>
      </p:sp>
    </p:spTree>
    <p:extLst>
      <p:ext uri="{BB962C8B-B14F-4D97-AF65-F5344CB8AC3E}">
        <p14:creationId xmlns:p14="http://schemas.microsoft.com/office/powerpoint/2010/main" val="7332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228600" defTabSz="914400" fontAlgn="base">
              <a:lnSpc>
                <a:spcPct val="90000"/>
              </a:lnSpc>
              <a:buClrTx/>
              <a:buSzTx/>
              <a:buFont typeface="Arial" panose="020B0604020202020204" pitchFamily="34" charset="0"/>
              <a:buChar char="•"/>
            </a:pPr>
            <a:r>
              <a:rPr lang="en-GB" dirty="0">
                <a:solidFill>
                  <a:srgbClr val="000000"/>
                </a:solidFill>
                <a:latin typeface="Arial" panose="020B0604020202020204" pitchFamily="34" charset="0"/>
              </a:rPr>
              <a:t>The elements and functionality of a finished website design should work together, so that:</a:t>
            </a:r>
          </a:p>
          <a:p>
            <a:pPr marL="914400" lvl="2" fontAlgn="base"/>
            <a:r>
              <a:rPr lang="en-GB" sz="2400" dirty="0">
                <a:solidFill>
                  <a:srgbClr val="000000"/>
                </a:solidFill>
                <a:latin typeface="Arial" panose="020B0604020202020204" pitchFamily="34" charset="0"/>
              </a:rPr>
              <a:t>Users are pleased by the design but drawn to the </a:t>
            </a:r>
            <a:r>
              <a:rPr lang="en-GB" sz="2400" dirty="0">
                <a:solidFill>
                  <a:srgbClr val="0070C0"/>
                </a:solidFill>
                <a:latin typeface="Arial" panose="020B0604020202020204" pitchFamily="34" charset="0"/>
              </a:rPr>
              <a:t>content</a:t>
            </a:r>
            <a:r>
              <a:rPr lang="en-GB" sz="2400" dirty="0">
                <a:solidFill>
                  <a:srgbClr val="000000"/>
                </a:solidFill>
                <a:latin typeface="Arial" panose="020B0604020202020204" pitchFamily="34" charset="0"/>
              </a:rPr>
              <a:t> </a:t>
            </a:r>
          </a:p>
          <a:p>
            <a:pPr marL="914400" lvl="2" fontAlgn="base"/>
            <a:r>
              <a:rPr lang="en-GB" sz="2400" dirty="0">
                <a:solidFill>
                  <a:srgbClr val="000000"/>
                </a:solidFill>
                <a:latin typeface="Arial" panose="020B0604020202020204" pitchFamily="34" charset="0"/>
              </a:rPr>
              <a:t>Users can move about easily via intuitive navigation </a:t>
            </a:r>
          </a:p>
          <a:p>
            <a:pPr marL="914400" lvl="2" fontAlgn="base"/>
            <a:r>
              <a:rPr lang="en-GB" sz="2400" dirty="0">
                <a:solidFill>
                  <a:srgbClr val="000000"/>
                </a:solidFill>
                <a:latin typeface="Arial" panose="020B0604020202020204" pitchFamily="34" charset="0"/>
              </a:rPr>
              <a:t>Users recognise each page as belonging to the site </a:t>
            </a:r>
          </a:p>
        </p:txBody>
      </p:sp>
      <p:sp>
        <p:nvSpPr>
          <p:cNvPr id="2" name="Title 1"/>
          <p:cNvSpPr>
            <a:spLocks noGrp="1"/>
          </p:cNvSpPr>
          <p:nvPr>
            <p:ph type="title"/>
          </p:nvPr>
        </p:nvSpPr>
        <p:spPr/>
        <p:txBody>
          <a:bodyPr/>
          <a:lstStyle/>
          <a:p>
            <a:r>
              <a:rPr lang="en-US" sz="2900" b="1" dirty="0">
                <a:solidFill>
                  <a:schemeClr val="tx1">
                    <a:lumMod val="50000"/>
                  </a:schemeClr>
                </a:solidFill>
              </a:rPr>
              <a:t>Design is about </a:t>
            </a:r>
            <a:r>
              <a:rPr lang="en-US" sz="2900" b="1" dirty="0">
                <a:solidFill>
                  <a:srgbClr val="0070C0"/>
                </a:solidFill>
              </a:rPr>
              <a:t>communication</a:t>
            </a:r>
            <a:endParaRPr lang="en-GB" sz="2900" b="1" dirty="0">
              <a:solidFill>
                <a:srgbClr val="0070C0"/>
              </a:solidFill>
            </a:endParaRPr>
          </a:p>
        </p:txBody>
      </p:sp>
      <p:sp>
        <p:nvSpPr>
          <p:cNvPr id="5" name="Slide Number Placeholder 4"/>
          <p:cNvSpPr>
            <a:spLocks noGrp="1"/>
          </p:cNvSpPr>
          <p:nvPr>
            <p:ph type="sldNum" sz="quarter" idx="4294967295"/>
          </p:nvPr>
        </p:nvSpPr>
        <p:spPr>
          <a:xfrm>
            <a:off x="11507788" y="6042025"/>
            <a:ext cx="684212" cy="365125"/>
          </a:xfrm>
        </p:spPr>
        <p:txBody>
          <a:bodyPr/>
          <a:lstStyle/>
          <a:p>
            <a:pPr>
              <a:defRPr/>
            </a:pPr>
            <a:fld id="{45FF1A5C-C756-F14D-8A29-04516FAB3B4B}" type="slidenum">
              <a:rPr lang="en-US" smtClean="0"/>
              <a:pPr>
                <a:defRPr/>
              </a:pPr>
              <a:t>10</a:t>
            </a:fld>
            <a:endParaRPr lang="en-US"/>
          </a:p>
        </p:txBody>
      </p:sp>
    </p:spTree>
    <p:extLst>
      <p:ext uri="{BB962C8B-B14F-4D97-AF65-F5344CB8AC3E}">
        <p14:creationId xmlns:p14="http://schemas.microsoft.com/office/powerpoint/2010/main" val="192290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228600" defTabSz="914400" fontAlgn="base">
              <a:lnSpc>
                <a:spcPct val="90000"/>
              </a:lnSpc>
              <a:buClrTx/>
              <a:buSzTx/>
              <a:buFont typeface="Arial" panose="020B0604020202020204" pitchFamily="34" charset="0"/>
              <a:buChar char="•"/>
            </a:pPr>
            <a:r>
              <a:rPr lang="en-US" dirty="0">
                <a:solidFill>
                  <a:srgbClr val="000000"/>
                </a:solidFill>
                <a:latin typeface="Arial" panose="020B0604020202020204" pitchFamily="34" charset="0"/>
              </a:rPr>
              <a:t>Have a unified/cohesive theme or style </a:t>
            </a:r>
          </a:p>
          <a:p>
            <a:pPr marL="457200" indent="-228600" defTabSz="914400" fontAlgn="base">
              <a:lnSpc>
                <a:spcPct val="90000"/>
              </a:lnSpc>
              <a:buClrTx/>
              <a:buSzTx/>
              <a:buFont typeface="Arial" panose="020B0604020202020204" pitchFamily="34" charset="0"/>
              <a:buChar char="•"/>
            </a:pPr>
            <a:r>
              <a:rPr lang="en-US" dirty="0">
                <a:solidFill>
                  <a:srgbClr val="000000"/>
                </a:solidFill>
                <a:latin typeface="Arial" panose="020B0604020202020204" pitchFamily="34" charset="0"/>
              </a:rPr>
              <a:t>Helps hold the design together across whole site</a:t>
            </a:r>
          </a:p>
          <a:p>
            <a:pPr marL="457200" indent="-228600" defTabSz="914400" fontAlgn="base">
              <a:lnSpc>
                <a:spcPct val="90000"/>
              </a:lnSpc>
              <a:buClrTx/>
              <a:buSzTx/>
              <a:buFont typeface="Arial" panose="020B0604020202020204" pitchFamily="34" charset="0"/>
              <a:buChar char="•"/>
            </a:pPr>
            <a:r>
              <a:rPr lang="en-US" dirty="0">
                <a:solidFill>
                  <a:srgbClr val="000000"/>
                </a:solidFill>
                <a:latin typeface="Arial" panose="020B0604020202020204" pitchFamily="34" charset="0"/>
              </a:rPr>
              <a:t>Users should never think they've left the site</a:t>
            </a:r>
          </a:p>
        </p:txBody>
      </p:sp>
      <p:sp>
        <p:nvSpPr>
          <p:cNvPr id="2" name="Title 1"/>
          <p:cNvSpPr>
            <a:spLocks noGrp="1"/>
          </p:cNvSpPr>
          <p:nvPr>
            <p:ph type="title"/>
          </p:nvPr>
        </p:nvSpPr>
        <p:spPr/>
        <p:txBody>
          <a:bodyPr>
            <a:normAutofit/>
          </a:bodyPr>
          <a:lstStyle/>
          <a:p>
            <a:r>
              <a:rPr lang="en-GB" sz="2900" b="1" dirty="0">
                <a:solidFill>
                  <a:schemeClr val="tx1">
                    <a:lumMod val="50000"/>
                  </a:schemeClr>
                </a:solidFill>
              </a:rPr>
              <a:t>Cohesive Design</a:t>
            </a:r>
          </a:p>
        </p:txBody>
      </p:sp>
      <p:sp>
        <p:nvSpPr>
          <p:cNvPr id="4" name="Slide Number Placeholder 3"/>
          <p:cNvSpPr>
            <a:spLocks noGrp="1"/>
          </p:cNvSpPr>
          <p:nvPr>
            <p:ph type="sldNum" sz="quarter" idx="4294967295"/>
          </p:nvPr>
        </p:nvSpPr>
        <p:spPr>
          <a:xfrm>
            <a:off x="11507788" y="6042025"/>
            <a:ext cx="684212" cy="365125"/>
          </a:xfrm>
        </p:spPr>
        <p:txBody>
          <a:bodyPr/>
          <a:lstStyle/>
          <a:p>
            <a:pPr>
              <a:defRPr/>
            </a:pPr>
            <a:fld id="{45FF1A5C-C756-F14D-8A29-04516FAB3B4B}" type="slidenum">
              <a:rPr lang="en-US" smtClean="0"/>
              <a:pPr>
                <a:defRPr/>
              </a:pPr>
              <a:t>11</a:t>
            </a:fld>
            <a:endParaRPr lang="en-US"/>
          </a:p>
        </p:txBody>
      </p:sp>
      <p:sp>
        <p:nvSpPr>
          <p:cNvPr id="5" name="Rectangle 4"/>
          <p:cNvSpPr/>
          <p:nvPr/>
        </p:nvSpPr>
        <p:spPr>
          <a:xfrm>
            <a:off x="1143000" y="3435968"/>
            <a:ext cx="7904728" cy="584775"/>
          </a:xfrm>
          <a:prstGeom prst="rect">
            <a:avLst/>
          </a:prstGeom>
          <a:solidFill>
            <a:schemeClr val="bg1"/>
          </a:solidFill>
        </p:spPr>
        <p:txBody>
          <a:bodyPr wrap="none">
            <a:spAutoFit/>
          </a:bodyPr>
          <a:lstStyle/>
          <a:p>
            <a:r>
              <a:rPr lang="en-US" sz="3200" dirty="0">
                <a:solidFill>
                  <a:schemeClr val="tx2"/>
                </a:solidFill>
              </a:rPr>
              <a:t>How can we make site designs </a:t>
            </a:r>
            <a:r>
              <a:rPr lang="en-US" sz="3200" b="1" dirty="0">
                <a:solidFill>
                  <a:schemeClr val="accent5">
                    <a:lumMod val="75000"/>
                  </a:schemeClr>
                </a:solidFill>
              </a:rPr>
              <a:t>cohesive</a:t>
            </a:r>
            <a:r>
              <a:rPr lang="en-US" sz="3200" dirty="0">
                <a:solidFill>
                  <a:schemeClr val="accent5">
                    <a:lumMod val="75000"/>
                  </a:schemeClr>
                </a:solidFill>
              </a:rPr>
              <a:t>?</a:t>
            </a:r>
          </a:p>
        </p:txBody>
      </p:sp>
    </p:spTree>
    <p:extLst>
      <p:ext uri="{BB962C8B-B14F-4D97-AF65-F5344CB8AC3E}">
        <p14:creationId xmlns:p14="http://schemas.microsoft.com/office/powerpoint/2010/main" val="87560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ree images from Moore School of business showing cohesiveness between image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23095"/>
            <a:ext cx="8733673" cy="6850145"/>
          </a:xfrm>
          <a:prstGeom prst="rect">
            <a:avLst/>
          </a:prstGeom>
        </p:spPr>
      </p:pic>
      <p:sp>
        <p:nvSpPr>
          <p:cNvPr id="4" name="Slide Number Placeholder 3"/>
          <p:cNvSpPr>
            <a:spLocks noGrp="1"/>
          </p:cNvSpPr>
          <p:nvPr>
            <p:ph type="sldNum" sz="quarter" idx="12"/>
          </p:nvPr>
        </p:nvSpPr>
        <p:spPr/>
        <p:txBody>
          <a:bodyPr/>
          <a:lstStyle/>
          <a:p>
            <a:pPr>
              <a:defRPr/>
            </a:pPr>
            <a:fld id="{45FF1A5C-C756-F14D-8A29-04516FAB3B4B}" type="slidenum">
              <a:rPr lang="en-US" smtClean="0"/>
              <a:pPr>
                <a:defRPr/>
              </a:pPr>
              <a:t>12</a:t>
            </a:fld>
            <a:endParaRPr lang="en-US"/>
          </a:p>
        </p:txBody>
      </p:sp>
    </p:spTree>
    <p:extLst>
      <p:ext uri="{BB962C8B-B14F-4D97-AF65-F5344CB8AC3E}">
        <p14:creationId xmlns:p14="http://schemas.microsoft.com/office/powerpoint/2010/main" val="2282377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6"/>
          <p:cNvSpPr>
            <a:spLocks noGrp="1"/>
          </p:cNvSpPr>
          <p:nvPr>
            <p:ph idx="1"/>
          </p:nvPr>
        </p:nvSpPr>
        <p:spPr/>
        <p:txBody>
          <a:bodyPr>
            <a:normAutofit/>
          </a:bodyPr>
          <a:lstStyle/>
          <a:p>
            <a:pPr marL="457200" indent="-228600" defTabSz="914400" fontAlgn="base">
              <a:lnSpc>
                <a:spcPct val="90000"/>
              </a:lnSpc>
              <a:buClrTx/>
              <a:buSzTx/>
              <a:buFont typeface="Arial" panose="020B0604020202020204" pitchFamily="34" charset="0"/>
              <a:buChar char="•"/>
            </a:pPr>
            <a:r>
              <a:rPr lang="en-US" sz="2400" dirty="0">
                <a:solidFill>
                  <a:srgbClr val="000000"/>
                </a:solidFill>
                <a:latin typeface="Arial" panose="020B0604020202020204" pitchFamily="34" charset="0"/>
              </a:rPr>
              <a:t>Consistency and repetition create smooth transitions </a:t>
            </a:r>
            <a:br>
              <a:rPr lang="en-US" sz="2400" dirty="0">
                <a:solidFill>
                  <a:srgbClr val="000000"/>
                </a:solidFill>
                <a:latin typeface="Arial" panose="020B0604020202020204" pitchFamily="34" charset="0"/>
              </a:rPr>
            </a:br>
            <a:r>
              <a:rPr lang="en-US" sz="2400" dirty="0">
                <a:solidFill>
                  <a:srgbClr val="000000"/>
                </a:solidFill>
                <a:latin typeface="Arial" panose="020B0604020202020204" pitchFamily="34" charset="0"/>
              </a:rPr>
              <a:t>(no "jumps" in layout)</a:t>
            </a:r>
          </a:p>
          <a:p>
            <a:pPr marL="457200" indent="-228600" defTabSz="914400" fontAlgn="base">
              <a:lnSpc>
                <a:spcPct val="90000"/>
              </a:lnSpc>
              <a:buClrTx/>
              <a:buSzTx/>
              <a:buFont typeface="Arial" panose="020B0604020202020204" pitchFamily="34" charset="0"/>
              <a:buChar char="•"/>
            </a:pPr>
            <a:r>
              <a:rPr lang="en-US" sz="2400" dirty="0">
                <a:solidFill>
                  <a:srgbClr val="000000"/>
                </a:solidFill>
                <a:latin typeface="Arial" panose="020B0604020202020204" pitchFamily="34" charset="0"/>
              </a:rPr>
              <a:t>Reinforce identifying elements</a:t>
            </a:r>
          </a:p>
          <a:p>
            <a:pPr marL="857250" lvl="2" defTabSz="914400" fontAlgn="base">
              <a:lnSpc>
                <a:spcPct val="90000"/>
              </a:lnSpc>
              <a:buClrTx/>
              <a:buSzTx/>
              <a:buFont typeface="Arial" panose="020B0604020202020204" pitchFamily="34" charset="0"/>
              <a:buChar char="•"/>
            </a:pPr>
            <a:r>
              <a:rPr lang="en-US" sz="2200" dirty="0">
                <a:solidFill>
                  <a:srgbClr val="000000"/>
                </a:solidFill>
                <a:latin typeface="Arial" panose="020B0604020202020204" pitchFamily="34" charset="0"/>
              </a:rPr>
              <a:t>e.g., logo in the same top-left spot on every page</a:t>
            </a:r>
          </a:p>
          <a:p>
            <a:pPr marL="457200" indent="-228600" defTabSz="914400" fontAlgn="base">
              <a:lnSpc>
                <a:spcPct val="90000"/>
              </a:lnSpc>
              <a:buClrTx/>
              <a:buSzTx/>
              <a:buFont typeface="Arial" panose="020B0604020202020204" pitchFamily="34" charset="0"/>
              <a:buChar char="•"/>
            </a:pPr>
            <a:r>
              <a:rPr lang="en-US" sz="2400" dirty="0">
                <a:solidFill>
                  <a:srgbClr val="000000"/>
                </a:solidFill>
                <a:latin typeface="Arial" panose="020B0604020202020204" pitchFamily="34" charset="0"/>
              </a:rPr>
              <a:t>Place navigation elements in the same position on each page</a:t>
            </a:r>
          </a:p>
          <a:p>
            <a:pPr marL="457200" indent="-228600" defTabSz="914400" fontAlgn="base">
              <a:lnSpc>
                <a:spcPct val="90000"/>
              </a:lnSpc>
              <a:buClrTx/>
              <a:buSzTx/>
              <a:buFont typeface="Arial" panose="020B0604020202020204" pitchFamily="34" charset="0"/>
              <a:buChar char="•"/>
            </a:pPr>
            <a:r>
              <a:rPr lang="en-US" sz="2400" dirty="0">
                <a:solidFill>
                  <a:srgbClr val="000000"/>
                </a:solidFill>
                <a:latin typeface="Arial" panose="020B0604020202020204" pitchFamily="34" charset="0"/>
              </a:rPr>
              <a:t>Use the same navigation graphics throughout the site</a:t>
            </a:r>
          </a:p>
          <a:p>
            <a:pPr marL="457200" indent="-228600" defTabSz="914400" fontAlgn="base">
              <a:lnSpc>
                <a:spcPct val="90000"/>
              </a:lnSpc>
              <a:buClrTx/>
              <a:buSzTx/>
              <a:buFont typeface="Arial" panose="020B0604020202020204" pitchFamily="34" charset="0"/>
              <a:buChar char="•"/>
            </a:pPr>
            <a:r>
              <a:rPr lang="en-US" sz="2400" dirty="0">
                <a:solidFill>
                  <a:srgbClr val="000000"/>
                </a:solidFill>
                <a:latin typeface="Arial" panose="020B0604020202020204" pitchFamily="34" charset="0"/>
              </a:rPr>
              <a:t>Use a consistent colour scheme</a:t>
            </a:r>
          </a:p>
        </p:txBody>
      </p:sp>
      <p:sp>
        <p:nvSpPr>
          <p:cNvPr id="40961" name="Title 1"/>
          <p:cNvSpPr>
            <a:spLocks noGrp="1"/>
          </p:cNvSpPr>
          <p:nvPr>
            <p:ph type="title"/>
          </p:nvPr>
        </p:nvSpPr>
        <p:spPr/>
        <p:txBody>
          <a:bodyPr>
            <a:normAutofit/>
          </a:bodyPr>
          <a:lstStyle/>
          <a:p>
            <a:r>
              <a:rPr lang="en-US" sz="2900" b="1" dirty="0">
                <a:solidFill>
                  <a:schemeClr val="tx1">
                    <a:lumMod val="50000"/>
                  </a:schemeClr>
                </a:solidFill>
              </a:rPr>
              <a:t>How to create a cohesive design</a:t>
            </a:r>
          </a:p>
        </p:txBody>
      </p:sp>
      <p:sp>
        <p:nvSpPr>
          <p:cNvPr id="40963" name="Slide Number Placeholder 4"/>
          <p:cNvSpPr>
            <a:spLocks noGrp="1"/>
          </p:cNvSpPr>
          <p:nvPr>
            <p:ph type="sldNum" sz="quarter" idx="4294967295"/>
          </p:nvPr>
        </p:nvSpPr>
        <p:spPr>
          <a:xfrm>
            <a:off x="11507788" y="6042025"/>
            <a:ext cx="684212" cy="3651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CE2C3D2-CCC8-084F-BF0F-9729ECEE4C4D}" type="slidenum">
              <a:rPr lang="en-US" sz="1400"/>
              <a:pPr eaLnBrk="1" hangingPunct="1"/>
              <a:t>13</a:t>
            </a:fld>
            <a:endParaRPr lang="en-US" sz="1400"/>
          </a:p>
        </p:txBody>
      </p:sp>
    </p:spTree>
    <p:extLst>
      <p:ext uri="{BB962C8B-B14F-4D97-AF65-F5344CB8AC3E}">
        <p14:creationId xmlns:p14="http://schemas.microsoft.com/office/powerpoint/2010/main" val="2881134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oup of people walking in a large building&#10;&#10;Description automatically generated with medium confidence">
            <a:extLst>
              <a:ext uri="{FF2B5EF4-FFF2-40B4-BE49-F238E27FC236}">
                <a16:creationId xmlns:a16="http://schemas.microsoft.com/office/drawing/2014/main" id="{E95CDF40-6A68-DB4A-ABC8-E2B4219499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71" y="2514600"/>
            <a:ext cx="12228342" cy="4343400"/>
          </a:xfrm>
        </p:spPr>
      </p:pic>
      <p:sp>
        <p:nvSpPr>
          <p:cNvPr id="2" name="Title 1">
            <a:extLst>
              <a:ext uri="{FF2B5EF4-FFF2-40B4-BE49-F238E27FC236}">
                <a16:creationId xmlns:a16="http://schemas.microsoft.com/office/drawing/2014/main" id="{1789C4FD-BBBC-B048-A31E-D2D277C03905}"/>
              </a:ext>
            </a:extLst>
          </p:cNvPr>
          <p:cNvSpPr>
            <a:spLocks noGrp="1"/>
          </p:cNvSpPr>
          <p:nvPr>
            <p:ph type="title"/>
          </p:nvPr>
        </p:nvSpPr>
        <p:spPr/>
        <p:txBody>
          <a:bodyPr>
            <a:normAutofit/>
          </a:bodyPr>
          <a:lstStyle/>
          <a:p>
            <a:r>
              <a:rPr lang="en-GB" b="1" dirty="0"/>
              <a:t>Proximity</a:t>
            </a:r>
            <a:endParaRPr lang="en-US" dirty="0"/>
          </a:p>
        </p:txBody>
      </p:sp>
      <p:sp>
        <p:nvSpPr>
          <p:cNvPr id="4" name="Slide Number Placeholder 3">
            <a:extLst>
              <a:ext uri="{FF2B5EF4-FFF2-40B4-BE49-F238E27FC236}">
                <a16:creationId xmlns:a16="http://schemas.microsoft.com/office/drawing/2014/main" id="{BD8EB63D-88CD-4988-B001-568550647FBF}"/>
              </a:ext>
            </a:extLst>
          </p:cNvPr>
          <p:cNvSpPr>
            <a:spLocks noGrp="1"/>
          </p:cNvSpPr>
          <p:nvPr>
            <p:ph type="sldNum" sz="quarter" idx="4294967295"/>
          </p:nvPr>
        </p:nvSpPr>
        <p:spPr>
          <a:xfrm>
            <a:off x="11507788" y="6042025"/>
            <a:ext cx="684212" cy="365125"/>
          </a:xfrm>
        </p:spPr>
        <p:txBody>
          <a:bodyPr/>
          <a:lstStyle/>
          <a:p>
            <a:pPr>
              <a:defRPr/>
            </a:pPr>
            <a:fld id="{45FF1A5C-C756-F14D-8A29-04516FAB3B4B}" type="slidenum">
              <a:rPr lang="en-US" smtClean="0"/>
              <a:pPr>
                <a:defRPr/>
              </a:pPr>
              <a:t>14</a:t>
            </a:fld>
            <a:endParaRPr lang="en-US"/>
          </a:p>
        </p:txBody>
      </p:sp>
    </p:spTree>
    <p:extLst>
      <p:ext uri="{BB962C8B-B14F-4D97-AF65-F5344CB8AC3E}">
        <p14:creationId xmlns:p14="http://schemas.microsoft.com/office/powerpoint/2010/main" val="305913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2400" dirty="0">
                <a:solidFill>
                  <a:srgbClr val="000000"/>
                </a:solidFill>
                <a:latin typeface="Arial" panose="020B0604020202020204" pitchFamily="34" charset="0"/>
              </a:rPr>
              <a:t>Placing elements closer together (compared to other elements) makes them appear related</a:t>
            </a:r>
          </a:p>
        </p:txBody>
      </p:sp>
      <p:sp>
        <p:nvSpPr>
          <p:cNvPr id="2" name="Title 1"/>
          <p:cNvSpPr>
            <a:spLocks noGrp="1"/>
          </p:cNvSpPr>
          <p:nvPr>
            <p:ph type="title"/>
          </p:nvPr>
        </p:nvSpPr>
        <p:spPr/>
        <p:txBody>
          <a:bodyPr>
            <a:normAutofit/>
          </a:bodyPr>
          <a:lstStyle/>
          <a:p>
            <a:r>
              <a:rPr lang="en-GB" sz="2900" b="1" dirty="0">
                <a:solidFill>
                  <a:schemeClr val="tx1">
                    <a:lumMod val="50000"/>
                  </a:schemeClr>
                </a:solidFill>
              </a:rPr>
              <a:t>Unity – Proximity</a:t>
            </a:r>
          </a:p>
        </p:txBody>
      </p:sp>
      <p:sp>
        <p:nvSpPr>
          <p:cNvPr id="4" name="Slide Number Placeholder 3"/>
          <p:cNvSpPr>
            <a:spLocks noGrp="1"/>
          </p:cNvSpPr>
          <p:nvPr>
            <p:ph type="sldNum" sz="quarter" idx="4294967295"/>
          </p:nvPr>
        </p:nvSpPr>
        <p:spPr>
          <a:xfrm>
            <a:off x="11679238" y="5762625"/>
            <a:ext cx="512762" cy="365125"/>
          </a:xfrm>
        </p:spPr>
        <p:txBody>
          <a:bodyPr/>
          <a:lstStyle/>
          <a:p>
            <a:pPr>
              <a:defRPr/>
            </a:pPr>
            <a:fld id="{45FF1A5C-C756-F14D-8A29-04516FAB3B4B}" type="slidenum">
              <a:rPr lang="en-US" smtClean="0"/>
              <a:pPr>
                <a:defRPr/>
              </a:pPr>
              <a:t>15</a:t>
            </a:fld>
            <a:endParaRPr lang="en-US"/>
          </a:p>
        </p:txBody>
      </p:sp>
      <p:pic>
        <p:nvPicPr>
          <p:cNvPr id="5" name="Picture 4" descr="layout-unity-proximity-gnome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1166" y="2590800"/>
            <a:ext cx="7478280" cy="3988416"/>
          </a:xfrm>
          <a:prstGeom prst="rect">
            <a:avLst/>
          </a:prstGeom>
        </p:spPr>
      </p:pic>
      <p:sp>
        <p:nvSpPr>
          <p:cNvPr id="6" name="Right Arrow 5"/>
          <p:cNvSpPr/>
          <p:nvPr/>
        </p:nvSpPr>
        <p:spPr>
          <a:xfrm>
            <a:off x="1524001" y="3799688"/>
            <a:ext cx="1123537" cy="244220"/>
          </a:xfrm>
          <a:prstGeom prst="rightArrow">
            <a:avLst/>
          </a:prstGeom>
          <a:solidFill>
            <a:srgbClr val="FFFF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ight Arrow 6"/>
          <p:cNvSpPr/>
          <p:nvPr/>
        </p:nvSpPr>
        <p:spPr>
          <a:xfrm>
            <a:off x="1524001" y="4171886"/>
            <a:ext cx="1123537" cy="244220"/>
          </a:xfrm>
          <a:prstGeom prst="rightArrow">
            <a:avLst/>
          </a:prstGeom>
          <a:solidFill>
            <a:srgbClr val="FFFF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ight Arrow 7"/>
          <p:cNvSpPr/>
          <p:nvPr/>
        </p:nvSpPr>
        <p:spPr>
          <a:xfrm flipH="1">
            <a:off x="7947698" y="5331931"/>
            <a:ext cx="2720302" cy="274985"/>
          </a:xfrm>
          <a:prstGeom prst="rightArrow">
            <a:avLst/>
          </a:prstGeom>
          <a:solidFill>
            <a:srgbClr val="FFFF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ight Arrow 8"/>
          <p:cNvSpPr/>
          <p:nvPr/>
        </p:nvSpPr>
        <p:spPr>
          <a:xfrm flipH="1">
            <a:off x="7947698" y="4971469"/>
            <a:ext cx="2720302" cy="274985"/>
          </a:xfrm>
          <a:prstGeom prst="rightArrow">
            <a:avLst/>
          </a:prstGeom>
          <a:solidFill>
            <a:srgbClr val="FFFF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192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ppt_x</p:attrName>
                                        </p:attrNameLst>
                                      </p:cBhvr>
                                      <p:tavLst>
                                        <p:tav tm="0">
                                          <p:val>
                                            <p:strVal val="#ppt_x+#ppt_w*1.125000"/>
                                          </p:val>
                                        </p:tav>
                                        <p:tav tm="100000">
                                          <p:val>
                                            <p:strVal val="#ppt_x"/>
                                          </p:val>
                                        </p:tav>
                                      </p:tavLst>
                                    </p:anim>
                                    <p:animEffect transition="in" filter="wipe(left)">
                                      <p:cBhvr>
                                        <p:cTn id="18" dur="500"/>
                                        <p:tgtEl>
                                          <p:spTgt spid="8"/>
                                        </p:tgtEl>
                                      </p:cBhvr>
                                    </p:animEffect>
                                  </p:childTnLst>
                                </p:cTn>
                              </p:par>
                              <p:par>
                                <p:cTn id="19" presetID="12" presetClass="entr" presetSubtype="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ppt_x</p:attrName>
                                        </p:attrNameLst>
                                      </p:cBhvr>
                                      <p:tavLst>
                                        <p:tav tm="0">
                                          <p:val>
                                            <p:strVal val="#ppt_x+#ppt_w*1.125000"/>
                                          </p:val>
                                        </p:tav>
                                        <p:tav tm="100000">
                                          <p:val>
                                            <p:strVal val="#ppt_x"/>
                                          </p:val>
                                        </p:tav>
                                      </p:tavLst>
                                    </p:anim>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ClrTx/>
            </a:pPr>
            <a:r>
              <a:rPr lang="en-GB" sz="2400" dirty="0">
                <a:solidFill>
                  <a:srgbClr val="FF0000"/>
                </a:solidFill>
              </a:rPr>
              <a:t>What's wrong with this form?</a:t>
            </a:r>
            <a:endParaRPr lang="en-GB" sz="2400" dirty="0"/>
          </a:p>
          <a:p>
            <a:pPr>
              <a:buClrTx/>
            </a:pPr>
            <a:endParaRPr lang="en-GB" sz="2400" dirty="0"/>
          </a:p>
          <a:p>
            <a:pPr>
              <a:buClrTx/>
            </a:pPr>
            <a:endParaRPr lang="en-GB" sz="2400" dirty="0"/>
          </a:p>
          <a:p>
            <a:pPr>
              <a:buClrTx/>
            </a:pPr>
            <a:endParaRPr lang="en-GB" sz="2400" dirty="0"/>
          </a:p>
          <a:p>
            <a:pPr>
              <a:buClrTx/>
            </a:pPr>
            <a:r>
              <a:rPr lang="en-GB" sz="2400" dirty="0">
                <a:solidFill>
                  <a:schemeClr val="accent5">
                    <a:lumMod val="75000"/>
                  </a:schemeClr>
                </a:solidFill>
              </a:rPr>
              <a:t>This is much better:</a:t>
            </a:r>
          </a:p>
        </p:txBody>
      </p:sp>
      <p:sp>
        <p:nvSpPr>
          <p:cNvPr id="10" name="Title 1">
            <a:extLst>
              <a:ext uri="{FF2B5EF4-FFF2-40B4-BE49-F238E27FC236}">
                <a16:creationId xmlns:a16="http://schemas.microsoft.com/office/drawing/2014/main" id="{4A87B2ED-B89B-4ECF-A8E6-E7BF4D364E29}"/>
              </a:ext>
            </a:extLst>
          </p:cNvPr>
          <p:cNvSpPr>
            <a:spLocks noGrp="1"/>
          </p:cNvSpPr>
          <p:nvPr>
            <p:ph type="title"/>
          </p:nvPr>
        </p:nvSpPr>
        <p:spPr/>
        <p:txBody>
          <a:bodyPr>
            <a:normAutofit/>
          </a:bodyPr>
          <a:lstStyle/>
          <a:p>
            <a:r>
              <a:rPr lang="en-GB" sz="2900" b="1" dirty="0">
                <a:solidFill>
                  <a:schemeClr val="tx1">
                    <a:lumMod val="50000"/>
                  </a:schemeClr>
                </a:solidFill>
              </a:rPr>
              <a:t>Unity – Proximity</a:t>
            </a:r>
          </a:p>
        </p:txBody>
      </p:sp>
      <p:sp>
        <p:nvSpPr>
          <p:cNvPr id="4" name="Slide Number Placeholder 3"/>
          <p:cNvSpPr>
            <a:spLocks noGrp="1"/>
          </p:cNvSpPr>
          <p:nvPr>
            <p:ph type="sldNum" sz="quarter" idx="4294967295"/>
          </p:nvPr>
        </p:nvSpPr>
        <p:spPr>
          <a:xfrm>
            <a:off x="11507788" y="6042025"/>
            <a:ext cx="684212" cy="365125"/>
          </a:xfrm>
        </p:spPr>
        <p:txBody>
          <a:bodyPr/>
          <a:lstStyle/>
          <a:p>
            <a:pPr>
              <a:defRPr/>
            </a:pPr>
            <a:fld id="{45FF1A5C-C756-F14D-8A29-04516FAB3B4B}" type="slidenum">
              <a:rPr lang="en-US" smtClean="0"/>
              <a:pPr>
                <a:defRPr/>
              </a:pPr>
              <a:t>16</a:t>
            </a:fld>
            <a:endParaRPr lang="en-US"/>
          </a:p>
        </p:txBody>
      </p:sp>
      <p:pic>
        <p:nvPicPr>
          <p:cNvPr id="5" name="Picture 4" descr="Screen Shot 2015-03-11 at 8.33.0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03520" y="1828800"/>
            <a:ext cx="6113950" cy="1196208"/>
          </a:xfrm>
          <a:prstGeom prst="rect">
            <a:avLst/>
          </a:prstGeom>
        </p:spPr>
      </p:pic>
      <p:pic>
        <p:nvPicPr>
          <p:cNvPr id="6" name="Picture 5" descr="Screen Shot 2015-03-11 at 8.33.12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03520" y="3738516"/>
            <a:ext cx="7130041" cy="1056302"/>
          </a:xfrm>
          <a:prstGeom prst="rect">
            <a:avLst/>
          </a:prstGeom>
        </p:spPr>
      </p:pic>
      <p:sp>
        <p:nvSpPr>
          <p:cNvPr id="7" name="Rectangle 6"/>
          <p:cNvSpPr/>
          <p:nvPr/>
        </p:nvSpPr>
        <p:spPr>
          <a:xfrm>
            <a:off x="3124200" y="5269467"/>
            <a:ext cx="5493270" cy="369332"/>
          </a:xfrm>
          <a:prstGeom prst="rect">
            <a:avLst/>
          </a:prstGeom>
          <a:ln>
            <a:solidFill>
              <a:schemeClr val="accent6">
                <a:lumMod val="50000"/>
              </a:schemeClr>
            </a:solidFill>
          </a:ln>
        </p:spPr>
        <p:txBody>
          <a:bodyPr wrap="square">
            <a:spAutoFit/>
          </a:bodyPr>
          <a:lstStyle/>
          <a:p>
            <a:r>
              <a:rPr lang="en-GB" dirty="0">
                <a:solidFill>
                  <a:srgbClr val="002060"/>
                </a:solidFill>
                <a:latin typeface="Consolas"/>
                <a:cs typeface="Consolas"/>
              </a:rPr>
              <a:t>.</a:t>
            </a:r>
            <a:r>
              <a:rPr lang="en-GB" dirty="0" err="1">
                <a:solidFill>
                  <a:srgbClr val="002060"/>
                </a:solidFill>
                <a:latin typeface="Consolas"/>
                <a:cs typeface="Consolas"/>
              </a:rPr>
              <a:t>proximityDemo</a:t>
            </a:r>
            <a:r>
              <a:rPr lang="en-GB" dirty="0">
                <a:solidFill>
                  <a:srgbClr val="002060"/>
                </a:solidFill>
                <a:latin typeface="Consolas"/>
                <a:cs typeface="Consolas"/>
              </a:rPr>
              <a:t> input { margin-left: 1em; }</a:t>
            </a:r>
          </a:p>
        </p:txBody>
      </p:sp>
      <p:pic>
        <p:nvPicPr>
          <p:cNvPr id="8" name="Picture 7">
            <a:extLst>
              <a:ext uri="{FF2B5EF4-FFF2-40B4-BE49-F238E27FC236}">
                <a16:creationId xmlns:a16="http://schemas.microsoft.com/office/drawing/2014/main" id="{4EF366CC-D8EC-C041-957B-77423DD15D3F}"/>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1705153" y="6371153"/>
            <a:ext cx="486847" cy="486847"/>
          </a:xfrm>
          <a:prstGeom prst="rect">
            <a:avLst/>
          </a:prstGeom>
        </p:spPr>
      </p:pic>
    </p:spTree>
    <p:extLst>
      <p:ext uri="{BB962C8B-B14F-4D97-AF65-F5344CB8AC3E}">
        <p14:creationId xmlns:p14="http://schemas.microsoft.com/office/powerpoint/2010/main" val="192565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D280A-1293-4DBF-8619-D10BCAA41CC5}"/>
              </a:ext>
            </a:extLst>
          </p:cNvPr>
          <p:cNvSpPr>
            <a:spLocks noGrp="1"/>
          </p:cNvSpPr>
          <p:nvPr>
            <p:ph idx="1"/>
          </p:nvPr>
        </p:nvSpPr>
        <p:spPr/>
        <p:txBody>
          <a:bodyPr/>
          <a:lstStyle/>
          <a:p>
            <a:r>
              <a:rPr lang="en-US" dirty="0"/>
              <a:t>Images (photos, drawings, diagrams, charts…) are used to enhance visual appeal and provide visitors with additional information about a product or service (content)</a:t>
            </a:r>
          </a:p>
          <a:p>
            <a:r>
              <a:rPr lang="en-US" dirty="0"/>
              <a:t>Images can also help </a:t>
            </a:r>
            <a:r>
              <a:rPr lang="en-IN" dirty="0"/>
              <a:t>establish </a:t>
            </a:r>
            <a:r>
              <a:rPr lang="en-US" dirty="0"/>
              <a:t>a “feel”</a:t>
            </a:r>
          </a:p>
          <a:p>
            <a:pPr lvl="1"/>
            <a:r>
              <a:rPr lang="en-US" dirty="0"/>
              <a:t>Break up text and contribute to the design and aesthetics of a website</a:t>
            </a:r>
          </a:p>
          <a:p>
            <a:pPr lvl="1"/>
            <a:r>
              <a:rPr lang="en-US" dirty="0"/>
              <a:t>S</a:t>
            </a:r>
            <a:r>
              <a:rPr lang="en-IN" dirty="0" err="1"/>
              <a:t>upport</a:t>
            </a:r>
            <a:r>
              <a:rPr lang="en-IN" dirty="0"/>
              <a:t> the purpose of the webpage</a:t>
            </a:r>
            <a:endParaRPr lang="en-US" dirty="0"/>
          </a:p>
          <a:p>
            <a:endParaRPr lang="en-US" dirty="0"/>
          </a:p>
        </p:txBody>
      </p:sp>
      <p:sp>
        <p:nvSpPr>
          <p:cNvPr id="3" name="Footer Placeholder 2">
            <a:extLst>
              <a:ext uri="{FF2B5EF4-FFF2-40B4-BE49-F238E27FC236}">
                <a16:creationId xmlns:a16="http://schemas.microsoft.com/office/drawing/2014/main" id="{0B8C0B1D-F540-4C32-942C-7F9CC622BD5F}"/>
              </a:ext>
            </a:extLst>
          </p:cNvPr>
          <p:cNvSpPr>
            <a:spLocks noGrp="1"/>
          </p:cNvSpPr>
          <p:nvPr>
            <p:ph type="ftr" sz="quarter" idx="11"/>
          </p:nvPr>
        </p:nvSpPr>
        <p:spPr/>
        <p:txBody>
          <a:body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4" name="Title 3">
            <a:extLst>
              <a:ext uri="{FF2B5EF4-FFF2-40B4-BE49-F238E27FC236}">
                <a16:creationId xmlns:a16="http://schemas.microsoft.com/office/drawing/2014/main" id="{1981388F-B6BC-4058-B0ED-3FAD32E5D865}"/>
              </a:ext>
            </a:extLst>
          </p:cNvPr>
          <p:cNvSpPr>
            <a:spLocks noGrp="1"/>
          </p:cNvSpPr>
          <p:nvPr>
            <p:ph type="title"/>
          </p:nvPr>
        </p:nvSpPr>
        <p:spPr/>
        <p:txBody>
          <a:bodyPr>
            <a:normAutofit/>
          </a:bodyPr>
          <a:lstStyle/>
          <a:p>
            <a:r>
              <a:rPr lang="en-US" b="1" dirty="0">
                <a:solidFill>
                  <a:srgbClr val="0070C0"/>
                </a:solidFill>
              </a:rPr>
              <a:t>Images</a:t>
            </a:r>
            <a:r>
              <a:rPr lang="en-US" b="1" dirty="0"/>
              <a:t> - Introduction </a:t>
            </a:r>
          </a:p>
        </p:txBody>
      </p:sp>
      <p:pic>
        <p:nvPicPr>
          <p:cNvPr id="6" name="Picture 5" descr="A group of people posing for a photo&#10;&#10;Description automatically generated">
            <a:extLst>
              <a:ext uri="{FF2B5EF4-FFF2-40B4-BE49-F238E27FC236}">
                <a16:creationId xmlns:a16="http://schemas.microsoft.com/office/drawing/2014/main" id="{B1850B2F-6375-1E4D-8CA8-F34069760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728356"/>
            <a:ext cx="3898900" cy="2590800"/>
          </a:xfrm>
          <a:prstGeom prst="rect">
            <a:avLst/>
          </a:prstGeom>
        </p:spPr>
      </p:pic>
      <p:pic>
        <p:nvPicPr>
          <p:cNvPr id="8" name="Picture 7" descr="Graphical user interface, chart&#10;&#10;Description automatically generated">
            <a:extLst>
              <a:ext uri="{FF2B5EF4-FFF2-40B4-BE49-F238E27FC236}">
                <a16:creationId xmlns:a16="http://schemas.microsoft.com/office/drawing/2014/main" id="{0CEC7047-7216-D147-B016-7F0C59464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3728356"/>
            <a:ext cx="4711572" cy="2590800"/>
          </a:xfrm>
          <a:prstGeom prst="rect">
            <a:avLst/>
          </a:prstGeom>
        </p:spPr>
      </p:pic>
    </p:spTree>
    <p:extLst>
      <p:ext uri="{BB962C8B-B14F-4D97-AF65-F5344CB8AC3E}">
        <p14:creationId xmlns:p14="http://schemas.microsoft.com/office/powerpoint/2010/main" val="70167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Several file formats exist for storing images</a:t>
            </a:r>
          </a:p>
          <a:p>
            <a:r>
              <a:rPr lang="en-IN" dirty="0"/>
              <a:t>These formats all compress images to create smaller files</a:t>
            </a:r>
          </a:p>
          <a:p>
            <a:r>
              <a:rPr lang="en-IN" dirty="0"/>
              <a:t>Knowing which file format to use for which type of image is important</a:t>
            </a:r>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US" b="1" dirty="0"/>
              <a:t>Image File Formats</a:t>
            </a:r>
          </a:p>
        </p:txBody>
      </p:sp>
      <p:graphicFrame>
        <p:nvGraphicFramePr>
          <p:cNvPr id="6" name="Content Placeholder 12">
            <a:extLst>
              <a:ext uri="{FF2B5EF4-FFF2-40B4-BE49-F238E27FC236}">
                <a16:creationId xmlns:a16="http://schemas.microsoft.com/office/drawing/2014/main" id="{FF0D3788-95B3-5B40-A85E-0D767A26253A}"/>
              </a:ext>
            </a:extLst>
          </p:cNvPr>
          <p:cNvGraphicFramePr>
            <a:graphicFrameLocks/>
          </p:cNvGraphicFramePr>
          <p:nvPr>
            <p:extLst>
              <p:ext uri="{D42A27DB-BD31-4B8C-83A1-F6EECF244321}">
                <p14:modId xmlns:p14="http://schemas.microsoft.com/office/powerpoint/2010/main" val="2910552087"/>
              </p:ext>
            </p:extLst>
          </p:nvPr>
        </p:nvGraphicFramePr>
        <p:xfrm>
          <a:off x="442537" y="3326486"/>
          <a:ext cx="10972799" cy="3531514"/>
        </p:xfrm>
        <a:graphic>
          <a:graphicData uri="http://schemas.openxmlformats.org/drawingml/2006/table">
            <a:tbl>
              <a:tblPr firstRow="1"/>
              <a:tblGrid>
                <a:gridCol w="1692192">
                  <a:extLst>
                    <a:ext uri="{9D8B030D-6E8A-4147-A177-3AD203B41FA5}">
                      <a16:colId xmlns:a16="http://schemas.microsoft.com/office/drawing/2014/main" val="914306528"/>
                    </a:ext>
                  </a:extLst>
                </a:gridCol>
                <a:gridCol w="4098274">
                  <a:extLst>
                    <a:ext uri="{9D8B030D-6E8A-4147-A177-3AD203B41FA5}">
                      <a16:colId xmlns:a16="http://schemas.microsoft.com/office/drawing/2014/main" val="675826341"/>
                    </a:ext>
                  </a:extLst>
                </a:gridCol>
                <a:gridCol w="2776251">
                  <a:extLst>
                    <a:ext uri="{9D8B030D-6E8A-4147-A177-3AD203B41FA5}">
                      <a16:colId xmlns:a16="http://schemas.microsoft.com/office/drawing/2014/main" val="3856390827"/>
                    </a:ext>
                  </a:extLst>
                </a:gridCol>
                <a:gridCol w="2406082">
                  <a:extLst>
                    <a:ext uri="{9D8B030D-6E8A-4147-A177-3AD203B41FA5}">
                      <a16:colId xmlns:a16="http://schemas.microsoft.com/office/drawing/2014/main" val="3170871098"/>
                    </a:ext>
                  </a:extLst>
                </a:gridCol>
              </a:tblGrid>
              <a:tr h="499101">
                <a:tc>
                  <a:txBody>
                    <a:bodyPr/>
                    <a:lstStyle/>
                    <a:p>
                      <a:pPr marL="0" marR="0">
                        <a:lnSpc>
                          <a:spcPct val="120000"/>
                        </a:lnSpc>
                        <a:spcBef>
                          <a:spcPts val="1300"/>
                        </a:spcBef>
                        <a:spcAft>
                          <a:spcPts val="800"/>
                        </a:spcAft>
                      </a:pPr>
                      <a:r>
                        <a:rPr lang="en-US" sz="2000" b="1" dirty="0">
                          <a:solidFill>
                            <a:srgbClr val="FFFFFF"/>
                          </a:solidFill>
                          <a:effectLst/>
                          <a:latin typeface="Arial" panose="020B0604020202020204" pitchFamily="34" charset="0"/>
                          <a:ea typeface="MS Mincho" panose="02020609040205080304" pitchFamily="49" charset="-128"/>
                          <a:cs typeface="Arial" panose="020B0604020202020204" pitchFamily="34" charset="0"/>
                        </a:rPr>
                        <a:t>Format</a:t>
                      </a:r>
                    </a:p>
                  </a:txBody>
                  <a:tcPr marL="55012" marR="55012" marT="50800" marB="50800">
                    <a:lnL>
                      <a:noFill/>
                    </a:lnL>
                    <a:lnR>
                      <a:noFill/>
                    </a:lnR>
                    <a:lnT>
                      <a:noFill/>
                    </a:lnT>
                    <a:lnB>
                      <a:noFill/>
                    </a:lnB>
                    <a:solidFill>
                      <a:schemeClr val="tx1"/>
                    </a:solidFill>
                  </a:tcPr>
                </a:tc>
                <a:tc>
                  <a:txBody>
                    <a:bodyPr/>
                    <a:lstStyle/>
                    <a:p>
                      <a:pPr marL="0" marR="0">
                        <a:lnSpc>
                          <a:spcPct val="120000"/>
                        </a:lnSpc>
                        <a:spcBef>
                          <a:spcPts val="1300"/>
                        </a:spcBef>
                        <a:spcAft>
                          <a:spcPts val="800"/>
                        </a:spcAft>
                      </a:pPr>
                      <a:r>
                        <a:rPr lang="en-US" sz="2000" b="1" dirty="0">
                          <a:solidFill>
                            <a:srgbClr val="FFFFFF"/>
                          </a:solidFill>
                          <a:effectLst/>
                          <a:latin typeface="Arial" panose="020B0604020202020204" pitchFamily="34" charset="0"/>
                          <a:ea typeface="MS Mincho" panose="02020609040205080304" pitchFamily="49" charset="-128"/>
                          <a:cs typeface="Arial" panose="020B0604020202020204" pitchFamily="34" charset="0"/>
                        </a:rPr>
                        <a:t>Pros</a:t>
                      </a:r>
                    </a:p>
                  </a:txBody>
                  <a:tcPr marL="55012" marR="55012" marT="50800" marB="50800">
                    <a:lnL>
                      <a:noFill/>
                    </a:lnL>
                    <a:lnR>
                      <a:noFill/>
                    </a:lnR>
                    <a:lnT>
                      <a:noFill/>
                    </a:lnT>
                    <a:lnB>
                      <a:noFill/>
                    </a:lnB>
                    <a:solidFill>
                      <a:schemeClr val="tx1"/>
                    </a:solidFill>
                  </a:tcPr>
                </a:tc>
                <a:tc>
                  <a:txBody>
                    <a:bodyPr/>
                    <a:lstStyle/>
                    <a:p>
                      <a:pPr marL="0" marR="0">
                        <a:lnSpc>
                          <a:spcPct val="120000"/>
                        </a:lnSpc>
                        <a:spcBef>
                          <a:spcPts val="1300"/>
                        </a:spcBef>
                        <a:spcAft>
                          <a:spcPts val="800"/>
                        </a:spcAft>
                      </a:pPr>
                      <a:r>
                        <a:rPr lang="en-US" sz="2000" b="1" dirty="0">
                          <a:solidFill>
                            <a:srgbClr val="FFFFFF"/>
                          </a:solidFill>
                          <a:effectLst/>
                          <a:latin typeface="Arial" panose="020B0604020202020204" pitchFamily="34" charset="0"/>
                          <a:ea typeface="MS Mincho" panose="02020609040205080304" pitchFamily="49" charset="-128"/>
                          <a:cs typeface="Arial" panose="020B0604020202020204" pitchFamily="34" charset="0"/>
                        </a:rPr>
                        <a:t>Cons</a:t>
                      </a:r>
                    </a:p>
                  </a:txBody>
                  <a:tcPr marL="55012" marR="55012" marT="50800" marB="50800">
                    <a:lnL>
                      <a:noFill/>
                    </a:lnL>
                    <a:lnR>
                      <a:noFill/>
                    </a:lnR>
                    <a:lnT>
                      <a:noFill/>
                    </a:lnT>
                    <a:lnB>
                      <a:noFill/>
                    </a:lnB>
                    <a:solidFill>
                      <a:schemeClr val="tx1"/>
                    </a:solidFill>
                  </a:tcPr>
                </a:tc>
                <a:tc>
                  <a:txBody>
                    <a:bodyPr/>
                    <a:lstStyle/>
                    <a:p>
                      <a:pPr marL="0" marR="0">
                        <a:lnSpc>
                          <a:spcPct val="120000"/>
                        </a:lnSpc>
                        <a:spcBef>
                          <a:spcPts val="1300"/>
                        </a:spcBef>
                        <a:spcAft>
                          <a:spcPts val="800"/>
                        </a:spcAft>
                      </a:pPr>
                      <a:r>
                        <a:rPr lang="en-US" sz="2000" b="1" dirty="0">
                          <a:solidFill>
                            <a:srgbClr val="FFFFFF"/>
                          </a:solidFill>
                          <a:effectLst/>
                          <a:latin typeface="Arial" panose="020B0604020202020204" pitchFamily="34" charset="0"/>
                          <a:ea typeface="MS Mincho" panose="02020609040205080304" pitchFamily="49" charset="-128"/>
                          <a:cs typeface="Arial" panose="020B0604020202020204" pitchFamily="34" charset="0"/>
                        </a:rPr>
                        <a:t>Use for</a:t>
                      </a:r>
                    </a:p>
                  </a:txBody>
                  <a:tcPr marL="55012" marR="55012" marT="50800" marB="50800">
                    <a:lnL>
                      <a:noFill/>
                    </a:lnL>
                    <a:lnR>
                      <a:noFill/>
                    </a:lnR>
                    <a:lnT>
                      <a:noFill/>
                    </a:lnT>
                    <a:lnB>
                      <a:noFill/>
                    </a:lnB>
                    <a:solidFill>
                      <a:schemeClr val="tx1"/>
                    </a:solidFill>
                  </a:tcPr>
                </a:tc>
                <a:extLst>
                  <a:ext uri="{0D108BD9-81ED-4DB2-BD59-A6C34878D82A}">
                    <a16:rowId xmlns:a16="http://schemas.microsoft.com/office/drawing/2014/main" val="926336349"/>
                  </a:ext>
                </a:extLst>
              </a:tr>
              <a:tr h="729340">
                <a:tc>
                  <a:txBody>
                    <a:bodyPr/>
                    <a:lstStyle/>
                    <a:p>
                      <a:pPr marL="0" marR="0">
                        <a:lnSpc>
                          <a:spcPts val="2000"/>
                        </a:lnSpc>
                        <a:spcBef>
                          <a:spcPts val="0"/>
                        </a:spcBef>
                        <a:spcAft>
                          <a:spcPts val="0"/>
                        </a:spcAft>
                      </a:pPr>
                      <a:r>
                        <a:rPr lang="en-US" sz="1800" b="1"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GIF</a:t>
                      </a:r>
                    </a:p>
                  </a:txBody>
                  <a:tcPr marL="55012" marR="55012" marT="50800" marB="50800">
                    <a:lnL>
                      <a:noFill/>
                    </a:lnL>
                    <a:lnR>
                      <a:noFill/>
                    </a:lnR>
                    <a:lnT>
                      <a:noFill/>
                    </a:lnT>
                    <a:lnB>
                      <a:noFill/>
                    </a:lnB>
                    <a:solidFill>
                      <a:srgbClr val="E2DFC9"/>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Small file size; supports transparency </a:t>
                      </a:r>
                      <a:b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b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and animation</a:t>
                      </a:r>
                    </a:p>
                  </a:txBody>
                  <a:tcPr marL="55012" marR="55012" marT="50800" marB="50800">
                    <a:lnL>
                      <a:noFill/>
                    </a:lnL>
                    <a:lnR>
                      <a:noFill/>
                    </a:lnR>
                    <a:lnT>
                      <a:noFill/>
                    </a:lnT>
                    <a:lnB>
                      <a:noFill/>
                    </a:lnB>
                    <a:solidFill>
                      <a:srgbClr val="E2DFC9"/>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Limited to 256 colours</a:t>
                      </a:r>
                    </a:p>
                  </a:txBody>
                  <a:tcPr marL="55012" marR="55012" marT="50800" marB="50800">
                    <a:lnL>
                      <a:noFill/>
                    </a:lnL>
                    <a:lnR>
                      <a:noFill/>
                    </a:lnR>
                    <a:lnT>
                      <a:noFill/>
                    </a:lnT>
                    <a:lnB>
                      <a:noFill/>
                    </a:lnB>
                    <a:solidFill>
                      <a:srgbClr val="E2DFC9"/>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Line drawings and animations</a:t>
                      </a:r>
                    </a:p>
                  </a:txBody>
                  <a:tcPr marL="55012" marR="55012" marT="50800" marB="50800">
                    <a:lnL>
                      <a:noFill/>
                    </a:lnL>
                    <a:lnR>
                      <a:noFill/>
                    </a:lnR>
                    <a:lnT>
                      <a:noFill/>
                    </a:lnT>
                    <a:lnB>
                      <a:noFill/>
                    </a:lnB>
                    <a:solidFill>
                      <a:srgbClr val="E2DFC9"/>
                    </a:solidFill>
                  </a:tcPr>
                </a:tc>
                <a:extLst>
                  <a:ext uri="{0D108BD9-81ED-4DB2-BD59-A6C34878D82A}">
                    <a16:rowId xmlns:a16="http://schemas.microsoft.com/office/drawing/2014/main" val="2271499244"/>
                  </a:ext>
                </a:extLst>
              </a:tr>
              <a:tr h="729340">
                <a:tc>
                  <a:txBody>
                    <a:bodyPr/>
                    <a:lstStyle/>
                    <a:p>
                      <a:pPr marL="0" marR="0">
                        <a:lnSpc>
                          <a:spcPts val="2000"/>
                        </a:lnSpc>
                        <a:spcBef>
                          <a:spcPts val="0"/>
                        </a:spcBef>
                        <a:spcAft>
                          <a:spcPts val="0"/>
                        </a:spcAft>
                      </a:pPr>
                      <a:r>
                        <a:rPr lang="en-US" sz="1800" b="1"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PNG</a:t>
                      </a:r>
                    </a:p>
                  </a:txBody>
                  <a:tcPr marL="55012" marR="55012" marT="50800" marB="50800">
                    <a:lnL>
                      <a:noFill/>
                    </a:lnL>
                    <a:lnR>
                      <a:noFill/>
                    </a:lnR>
                    <a:lnT>
                      <a:noFill/>
                    </a:lnT>
                    <a:lnB>
                      <a:noFill/>
                    </a:lnB>
                    <a:solidFill>
                      <a:schemeClr val="bg2"/>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Small file size; supports transparency and millions of colours</a:t>
                      </a:r>
                    </a:p>
                  </a:txBody>
                  <a:tcPr marL="55012" marR="55012" marT="50800" marB="50800">
                    <a:lnL>
                      <a:noFill/>
                    </a:lnL>
                    <a:lnR>
                      <a:noFill/>
                    </a:lnR>
                    <a:lnT>
                      <a:noFill/>
                    </a:lnT>
                    <a:lnB>
                      <a:noFill/>
                    </a:lnB>
                    <a:solidFill>
                      <a:schemeClr val="bg2"/>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Does not support animation</a:t>
                      </a:r>
                    </a:p>
                  </a:txBody>
                  <a:tcPr marL="55012" marR="55012" marT="50800" marB="50800">
                    <a:lnL>
                      <a:noFill/>
                    </a:lnL>
                    <a:lnR>
                      <a:noFill/>
                    </a:lnR>
                    <a:lnT>
                      <a:noFill/>
                    </a:lnT>
                    <a:lnB>
                      <a:noFill/>
                    </a:lnB>
                    <a:solidFill>
                      <a:schemeClr val="bg2"/>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Images that are not digital photos</a:t>
                      </a:r>
                    </a:p>
                  </a:txBody>
                  <a:tcPr marL="55012" marR="55012" marT="50800" marB="50800">
                    <a:lnL>
                      <a:noFill/>
                    </a:lnL>
                    <a:lnR>
                      <a:noFill/>
                    </a:lnR>
                    <a:lnT>
                      <a:noFill/>
                    </a:lnT>
                    <a:lnB>
                      <a:noFill/>
                    </a:lnB>
                    <a:solidFill>
                      <a:schemeClr val="bg2"/>
                    </a:solidFill>
                  </a:tcPr>
                </a:tc>
                <a:extLst>
                  <a:ext uri="{0D108BD9-81ED-4DB2-BD59-A6C34878D82A}">
                    <a16:rowId xmlns:a16="http://schemas.microsoft.com/office/drawing/2014/main" val="2835816994"/>
                  </a:ext>
                </a:extLst>
              </a:tr>
              <a:tr h="456133">
                <a:tc>
                  <a:txBody>
                    <a:bodyPr/>
                    <a:lstStyle/>
                    <a:p>
                      <a:pPr marL="0" marR="0">
                        <a:lnSpc>
                          <a:spcPts val="2000"/>
                        </a:lnSpc>
                        <a:spcBef>
                          <a:spcPts val="0"/>
                        </a:spcBef>
                        <a:spcAft>
                          <a:spcPts val="0"/>
                        </a:spcAft>
                      </a:pPr>
                      <a:r>
                        <a:rPr lang="en-US" sz="1800" b="1"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JPG</a:t>
                      </a:r>
                    </a:p>
                  </a:txBody>
                  <a:tcPr marL="55012" marR="55012" marT="50800" marB="50800">
                    <a:lnL>
                      <a:noFill/>
                    </a:lnL>
                    <a:lnR>
                      <a:noFill/>
                    </a:lnR>
                    <a:lnT>
                      <a:noFill/>
                    </a:lnT>
                    <a:lnB>
                      <a:noFill/>
                    </a:lnB>
                    <a:solidFill>
                      <a:srgbClr val="E2DFC9"/>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Supports millions of colours</a:t>
                      </a:r>
                    </a:p>
                  </a:txBody>
                  <a:tcPr marL="55012" marR="55012" marT="50800" marB="50800">
                    <a:lnL>
                      <a:noFill/>
                    </a:lnL>
                    <a:lnR>
                      <a:noFill/>
                    </a:lnR>
                    <a:lnT>
                      <a:noFill/>
                    </a:lnT>
                    <a:lnB>
                      <a:noFill/>
                    </a:lnB>
                    <a:solidFill>
                      <a:srgbClr val="E2DFC9"/>
                    </a:solidFill>
                  </a:tcPr>
                </a:tc>
                <a:tc>
                  <a:txBody>
                    <a:bodyPr/>
                    <a:lstStyle/>
                    <a:p>
                      <a:pPr marL="0" marR="0">
                        <a:lnSpc>
                          <a:spcPts val="2000"/>
                        </a:lnSpc>
                        <a:spcBef>
                          <a:spcPts val="0"/>
                        </a:spcBef>
                        <a:spcAft>
                          <a:spcPts val="0"/>
                        </a:spcAft>
                      </a:pPr>
                      <a:r>
                        <a:rPr lang="en-US" sz="1800" strike="sngStrike"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Larger file size</a:t>
                      </a:r>
                    </a:p>
                  </a:txBody>
                  <a:tcPr marL="55012" marR="55012" marT="50800" marB="50800">
                    <a:lnL>
                      <a:noFill/>
                    </a:lnL>
                    <a:lnR>
                      <a:noFill/>
                    </a:lnR>
                    <a:lnT>
                      <a:noFill/>
                    </a:lnT>
                    <a:lnB>
                      <a:noFill/>
                    </a:lnB>
                    <a:solidFill>
                      <a:srgbClr val="E2DFC9"/>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Digital photos</a:t>
                      </a:r>
                    </a:p>
                  </a:txBody>
                  <a:tcPr marL="55012" marR="55012" marT="50800" marB="50800">
                    <a:lnL>
                      <a:noFill/>
                    </a:lnL>
                    <a:lnR>
                      <a:noFill/>
                    </a:lnR>
                    <a:lnT>
                      <a:noFill/>
                    </a:lnT>
                    <a:lnB>
                      <a:noFill/>
                    </a:lnB>
                    <a:solidFill>
                      <a:srgbClr val="E2DFC9"/>
                    </a:solidFill>
                  </a:tcPr>
                </a:tc>
                <a:extLst>
                  <a:ext uri="{0D108BD9-81ED-4DB2-BD59-A6C34878D82A}">
                    <a16:rowId xmlns:a16="http://schemas.microsoft.com/office/drawing/2014/main" val="1177134735"/>
                  </a:ext>
                </a:extLst>
              </a:tr>
              <a:tr h="729340">
                <a:tc>
                  <a:txBody>
                    <a:bodyPr/>
                    <a:lstStyle/>
                    <a:p>
                      <a:pPr marL="0" marR="0">
                        <a:lnSpc>
                          <a:spcPts val="2000"/>
                        </a:lnSpc>
                        <a:spcBef>
                          <a:spcPts val="0"/>
                        </a:spcBef>
                        <a:spcAft>
                          <a:spcPts val="0"/>
                        </a:spcAft>
                      </a:pPr>
                      <a:r>
                        <a:rPr lang="en-US" sz="1800" b="1"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SVG</a:t>
                      </a:r>
                    </a:p>
                  </a:txBody>
                  <a:tcPr marL="55012" marR="55012" marT="50800" marB="50800">
                    <a:lnL>
                      <a:noFill/>
                    </a:lnL>
                    <a:lnR>
                      <a:noFill/>
                    </a:lnR>
                    <a:lnT>
                      <a:noFill/>
                    </a:lnT>
                    <a:lnB>
                      <a:noFill/>
                    </a:lnB>
                    <a:solidFill>
                      <a:schemeClr val="bg2"/>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Flexible; scalable; no files needed because graphics are created with code</a:t>
                      </a:r>
                    </a:p>
                  </a:txBody>
                  <a:tcPr marL="55012" marR="55012" marT="50800" marB="50800">
                    <a:lnL>
                      <a:noFill/>
                    </a:lnL>
                    <a:lnR>
                      <a:noFill/>
                    </a:lnR>
                    <a:lnT>
                      <a:noFill/>
                    </a:lnT>
                    <a:lnB>
                      <a:noFill/>
                    </a:lnB>
                    <a:solidFill>
                      <a:schemeClr val="bg2"/>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Not supported by older browsers and not all modern browsers support all SVG features</a:t>
                      </a:r>
                    </a:p>
                  </a:txBody>
                  <a:tcPr marL="55012" marR="55012" marT="50800" marB="50800">
                    <a:lnL>
                      <a:noFill/>
                    </a:lnL>
                    <a:lnR>
                      <a:noFill/>
                    </a:lnR>
                    <a:lnT>
                      <a:noFill/>
                    </a:lnT>
                    <a:lnB>
                      <a:noFill/>
                    </a:lnB>
                    <a:solidFill>
                      <a:schemeClr val="bg2"/>
                    </a:solidFill>
                  </a:tcPr>
                </a:tc>
                <a:tc>
                  <a:txBody>
                    <a:bodyPr/>
                    <a:lstStyle/>
                    <a:p>
                      <a:pPr marL="0" marR="0">
                        <a:lnSpc>
                          <a:spcPts val="2000"/>
                        </a:lnSpc>
                        <a:spcBef>
                          <a:spcPts val="0"/>
                        </a:spcBef>
                        <a:spcAft>
                          <a:spcPts val="0"/>
                        </a:spcAft>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Shapes, lines, text, and gradients</a:t>
                      </a:r>
                    </a:p>
                  </a:txBody>
                  <a:tcPr marL="55012" marR="55012" marT="50800" marB="50800">
                    <a:lnL>
                      <a:noFill/>
                    </a:lnL>
                    <a:lnR>
                      <a:noFill/>
                    </a:lnR>
                    <a:lnT>
                      <a:noFill/>
                    </a:lnT>
                    <a:lnB>
                      <a:noFill/>
                    </a:lnB>
                    <a:solidFill>
                      <a:schemeClr val="bg2"/>
                    </a:solidFill>
                  </a:tcPr>
                </a:tc>
                <a:extLst>
                  <a:ext uri="{0D108BD9-81ED-4DB2-BD59-A6C34878D82A}">
                    <a16:rowId xmlns:a16="http://schemas.microsoft.com/office/drawing/2014/main" val="270436756"/>
                  </a:ext>
                </a:extLst>
              </a:tr>
            </a:tbl>
          </a:graphicData>
        </a:graphic>
      </p:graphicFrame>
    </p:spTree>
    <p:extLst>
      <p:ext uri="{BB962C8B-B14F-4D97-AF65-F5344CB8AC3E}">
        <p14:creationId xmlns:p14="http://schemas.microsoft.com/office/powerpoint/2010/main" val="79001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a:extLst>
              <a:ext uri="{FF2B5EF4-FFF2-40B4-BE49-F238E27FC236}">
                <a16:creationId xmlns:a16="http://schemas.microsoft.com/office/drawing/2014/main" id="{E46738FE-8C09-474A-9050-759E64D5E663}"/>
              </a:ext>
            </a:extLst>
          </p:cNvPr>
          <p:cNvSpPr>
            <a:spLocks noGrp="1"/>
          </p:cNvSpPr>
          <p:nvPr>
            <p:ph idx="1"/>
          </p:nvPr>
        </p:nvSpPr>
        <p:spPr/>
        <p:txBody>
          <a:bodyPr>
            <a:normAutofit/>
          </a:bodyPr>
          <a:lstStyle/>
          <a:p>
            <a:r>
              <a:rPr lang="en-US" altLang="en-US" dirty="0"/>
              <a:t>GIF uses </a:t>
            </a:r>
            <a:r>
              <a:rPr lang="en-US" altLang="en-US" b="1" dirty="0"/>
              <a:t>lossless</a:t>
            </a:r>
            <a:r>
              <a:rPr lang="en-US" altLang="en-US" dirty="0"/>
              <a:t> compression technique, meaning that no </a:t>
            </a:r>
            <a:r>
              <a:rPr lang="en-US" altLang="en-US" dirty="0" err="1"/>
              <a:t>colour</a:t>
            </a:r>
            <a:r>
              <a:rPr lang="en-US" altLang="en-US" dirty="0"/>
              <a:t> information is discarded when the image is compressed</a:t>
            </a:r>
          </a:p>
          <a:p>
            <a:r>
              <a:rPr lang="en-US" altLang="en-US" dirty="0"/>
              <a:t>8-bit </a:t>
            </a:r>
            <a:r>
              <a:rPr lang="en-US" altLang="en-US" dirty="0" err="1"/>
              <a:t>colour</a:t>
            </a:r>
            <a:r>
              <a:rPr lang="en-US" altLang="en-US" dirty="0"/>
              <a:t> depth = no more than 256 colors</a:t>
            </a:r>
          </a:p>
          <a:p>
            <a:r>
              <a:rPr lang="en-US" altLang="en-US" dirty="0"/>
              <a:t>GIF excels at compressing and displaying flat color areas, making it good for line art and simple color graphics</a:t>
            </a:r>
          </a:p>
          <a:p>
            <a:r>
              <a:rPr lang="en-AU" altLang="en-US" dirty="0"/>
              <a:t>GIF uses a kind of Run Length Encoding (RLE)</a:t>
            </a:r>
          </a:p>
          <a:p>
            <a:r>
              <a:rPr lang="en-AU" altLang="en-US" dirty="0"/>
              <a:t>It compresses horizontal runs of the same colour well</a:t>
            </a:r>
          </a:p>
          <a:p>
            <a:r>
              <a:rPr lang="en-AU" altLang="en-US" dirty="0"/>
              <a:t>Vertical lines, smooth changes (gradients), etc. do not compress well</a:t>
            </a:r>
          </a:p>
        </p:txBody>
      </p:sp>
      <p:sp>
        <p:nvSpPr>
          <p:cNvPr id="16386" name="Rectangle 5">
            <a:extLst>
              <a:ext uri="{FF2B5EF4-FFF2-40B4-BE49-F238E27FC236}">
                <a16:creationId xmlns:a16="http://schemas.microsoft.com/office/drawing/2014/main" id="{02037E3E-B2EF-5C43-B31B-7D6694DE46A7}"/>
              </a:ext>
            </a:extLst>
          </p:cNvPr>
          <p:cNvSpPr>
            <a:spLocks noGrp="1"/>
          </p:cNvSpPr>
          <p:nvPr>
            <p:ph type="title"/>
          </p:nvPr>
        </p:nvSpPr>
        <p:spPr/>
        <p:txBody>
          <a:bodyPr/>
          <a:lstStyle/>
          <a:p>
            <a:r>
              <a:rPr lang="en-US" altLang="en-US"/>
              <a:t>GIF – Graphics Interchange Format </a:t>
            </a:r>
          </a:p>
        </p:txBody>
      </p:sp>
      <p:sp>
        <p:nvSpPr>
          <p:cNvPr id="16388" name="Slide Number Placeholder 4">
            <a:extLst>
              <a:ext uri="{FF2B5EF4-FFF2-40B4-BE49-F238E27FC236}">
                <a16:creationId xmlns:a16="http://schemas.microsoft.com/office/drawing/2014/main" id="{F6A510D2-76BA-DF45-B701-896C11D54BC8}"/>
              </a:ext>
            </a:extLst>
          </p:cNvPr>
          <p:cNvSpPr>
            <a:spLocks noGrp="1"/>
          </p:cNvSpPr>
          <p:nvPr>
            <p:ph type="sldNum" sz="quarter" idx="4294967295"/>
          </p:nvPr>
        </p:nvSpPr>
        <p:spPr bwMode="auto">
          <a:xfrm>
            <a:off x="11507788" y="6042025"/>
            <a:ext cx="684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FF616F67-B934-0645-96CA-9C2D517EA117}" type="slidenum">
              <a:rPr lang="en-US" altLang="en-US" sz="1400">
                <a:latin typeface="Arial" panose="020B0604020202020204" pitchFamily="34" charset="0"/>
              </a:rPr>
              <a:pPr>
                <a:spcBef>
                  <a:spcPct val="0"/>
                </a:spcBef>
                <a:buFontTx/>
                <a:buNone/>
              </a:pPr>
              <a:t>19</a:t>
            </a:fld>
            <a:endParaRPr lang="en-US" altLang="en-US" sz="140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68953-8B53-479E-80C7-F8A167A66353}"/>
              </a:ext>
            </a:extLst>
          </p:cNvPr>
          <p:cNvSpPr>
            <a:spLocks noGrp="1"/>
          </p:cNvSpPr>
          <p:nvPr>
            <p:ph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Somewhere between art, science, and problem-solving </a:t>
            </a:r>
            <a:r>
              <a:rPr lang="en-US" b="0" i="0" dirty="0">
                <a:solidFill>
                  <a:srgbClr val="000000"/>
                </a:solidFill>
                <a:effectLst/>
                <a:latin typeface="Arial" panose="020B0604020202020204" pitchFamily="34" charset="0"/>
              </a:rPr>
              <a:t>​</a:t>
            </a:r>
          </a:p>
          <a:p>
            <a:pPr algn="l"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The process of creating a </a:t>
            </a:r>
            <a:r>
              <a:rPr lang="en-US" b="1" i="0" u="none" strike="noStrike" dirty="0">
                <a:solidFill>
                  <a:srgbClr val="000000"/>
                </a:solidFill>
                <a:effectLst/>
                <a:latin typeface="Arial" panose="020B0604020202020204" pitchFamily="34" charset="0"/>
              </a:rPr>
              <a:t>design comp </a:t>
            </a:r>
            <a:r>
              <a:rPr lang="en-US" b="0" i="0" dirty="0">
                <a:solidFill>
                  <a:srgbClr val="000000"/>
                </a:solidFill>
                <a:effectLst/>
                <a:latin typeface="Arial" panose="020B0604020202020204" pitchFamily="34" charset="0"/>
              </a:rPr>
              <a:t>​(</a:t>
            </a:r>
            <a:r>
              <a:rPr lang="en-US" b="0" i="0" u="none" strike="noStrike" dirty="0">
                <a:solidFill>
                  <a:srgbClr val="000000"/>
                </a:solidFill>
                <a:effectLst/>
                <a:latin typeface="Arial" panose="020B0604020202020204" pitchFamily="34" charset="0"/>
              </a:rPr>
              <a:t>“</a:t>
            </a:r>
            <a:r>
              <a:rPr lang="en-US" b="1" i="0" u="none" strike="noStrike" dirty="0">
                <a:solidFill>
                  <a:srgbClr val="000000"/>
                </a:solidFill>
                <a:effectLst/>
                <a:latin typeface="Arial" panose="020B0604020202020204" pitchFamily="34" charset="0"/>
              </a:rPr>
              <a:t>comprehensive dummy</a:t>
            </a:r>
            <a:r>
              <a:rPr lang="en-US" b="0" i="0" u="none" strike="noStrike" dirty="0">
                <a:solidFill>
                  <a:srgbClr val="000000"/>
                </a:solidFill>
                <a:effectLst/>
                <a:latin typeface="Arial" panose="020B0604020202020204" pitchFamily="34" charset="0"/>
              </a:rPr>
              <a:t>”)</a:t>
            </a:r>
            <a:br>
              <a:rPr lang="en-US" b="0" i="0" dirty="0">
                <a:solidFill>
                  <a:srgbClr val="000000"/>
                </a:solidFill>
                <a:effectLst/>
                <a:latin typeface="Arial" panose="020B0604020202020204" pitchFamily="34" charset="0"/>
              </a:rPr>
            </a:br>
            <a:r>
              <a:rPr lang="en-US" b="0" i="0" u="none" strike="noStrike" dirty="0">
                <a:solidFill>
                  <a:srgbClr val="000000"/>
                </a:solidFill>
                <a:effectLst/>
                <a:latin typeface="Arial" panose="020B0604020202020204" pitchFamily="34" charset="0"/>
              </a:rPr>
              <a:t>can be boiled down to:</a:t>
            </a:r>
            <a:r>
              <a:rPr lang="en-US" b="0" i="0" dirty="0">
                <a:solidFill>
                  <a:srgbClr val="000000"/>
                </a:solidFill>
                <a:effectLst/>
                <a:latin typeface="Arial" panose="020B0604020202020204" pitchFamily="34" charset="0"/>
              </a:rPr>
              <a:t>​</a:t>
            </a:r>
          </a:p>
          <a:p>
            <a:pPr lvl="1" fontAlgn="base"/>
            <a:r>
              <a:rPr lang="en-US" sz="2800" dirty="0">
                <a:solidFill>
                  <a:srgbClr val="000000"/>
                </a:solidFill>
              </a:rPr>
              <a:t>discovery ​</a:t>
            </a:r>
          </a:p>
          <a:p>
            <a:pPr lvl="1" fontAlgn="base"/>
            <a:r>
              <a:rPr lang="en-US" sz="2800" dirty="0">
                <a:solidFill>
                  <a:srgbClr val="000000"/>
                </a:solidFill>
              </a:rPr>
              <a:t>exploration​</a:t>
            </a:r>
          </a:p>
          <a:p>
            <a:pPr lvl="1" fontAlgn="base"/>
            <a:r>
              <a:rPr lang="en-US" sz="2800" dirty="0">
                <a:solidFill>
                  <a:srgbClr val="000000"/>
                </a:solidFill>
              </a:rPr>
              <a:t>implementation</a:t>
            </a:r>
          </a:p>
          <a:p>
            <a:endParaRPr lang="en-AU" dirty="0"/>
          </a:p>
        </p:txBody>
      </p:sp>
      <p:sp>
        <p:nvSpPr>
          <p:cNvPr id="3" name="Footer Placeholder 2">
            <a:extLst>
              <a:ext uri="{FF2B5EF4-FFF2-40B4-BE49-F238E27FC236}">
                <a16:creationId xmlns:a16="http://schemas.microsoft.com/office/drawing/2014/main" id="{818DE7AE-7304-45E8-9419-6748D52F8799}"/>
              </a:ext>
            </a:extLst>
          </p:cNvPr>
          <p:cNvSpPr>
            <a:spLocks noGrp="1"/>
          </p:cNvSpPr>
          <p:nvPr>
            <p:ph type="ftr" sz="quarter" idx="11"/>
          </p:nvPr>
        </p:nvSpPr>
        <p:spPr/>
        <p:txBody>
          <a:bodyPr/>
          <a:lstStyle/>
          <a:p>
            <a:pPr>
              <a:defRPr/>
            </a:pPr>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
        <p:nvSpPr>
          <p:cNvPr id="4" name="Title 3">
            <a:extLst>
              <a:ext uri="{FF2B5EF4-FFF2-40B4-BE49-F238E27FC236}">
                <a16:creationId xmlns:a16="http://schemas.microsoft.com/office/drawing/2014/main" id="{CBF28F33-7877-4116-BD84-77495C3A6A1E}"/>
              </a:ext>
            </a:extLst>
          </p:cNvPr>
          <p:cNvSpPr>
            <a:spLocks noGrp="1"/>
          </p:cNvSpPr>
          <p:nvPr>
            <p:ph type="title"/>
          </p:nvPr>
        </p:nvSpPr>
        <p:spPr/>
        <p:txBody>
          <a:bodyPr>
            <a:normAutofit/>
          </a:bodyPr>
          <a:lstStyle/>
          <a:p>
            <a:r>
              <a:rPr lang="en-AU" b="1" dirty="0"/>
              <a:t>Design Principles​ - Design Process​</a:t>
            </a:r>
          </a:p>
        </p:txBody>
      </p:sp>
    </p:spTree>
    <p:extLst>
      <p:ext uri="{BB962C8B-B14F-4D97-AF65-F5344CB8AC3E}">
        <p14:creationId xmlns:p14="http://schemas.microsoft.com/office/powerpoint/2010/main" val="2697585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6">
            <a:extLst>
              <a:ext uri="{FF2B5EF4-FFF2-40B4-BE49-F238E27FC236}">
                <a16:creationId xmlns:a16="http://schemas.microsoft.com/office/drawing/2014/main" id="{473805B7-3A47-E64E-B81E-67E80F171AF5}"/>
              </a:ext>
            </a:extLst>
          </p:cNvPr>
          <p:cNvSpPr>
            <a:spLocks noGrp="1"/>
          </p:cNvSpPr>
          <p:nvPr>
            <p:ph idx="1"/>
          </p:nvPr>
        </p:nvSpPr>
        <p:spPr/>
        <p:txBody>
          <a:bodyPr/>
          <a:lstStyle/>
          <a:p>
            <a:r>
              <a:rPr lang="en-US" altLang="en-US" dirty="0"/>
              <a:t>JPG is usually best for photographs or continuous tone images</a:t>
            </a:r>
          </a:p>
          <a:p>
            <a:r>
              <a:rPr lang="en-US" altLang="en-US" dirty="0"/>
              <a:t>JPGs are 24-bit RGB images that allow millions of colors</a:t>
            </a:r>
          </a:p>
          <a:p>
            <a:r>
              <a:rPr lang="en-US" altLang="en-US" dirty="0"/>
              <a:t>JPGs use </a:t>
            </a:r>
            <a:r>
              <a:rPr lang="en-US" altLang="ja-JP" b="1" dirty="0"/>
              <a:t>lossy </a:t>
            </a:r>
            <a:r>
              <a:rPr lang="en-US" altLang="ja-JP" dirty="0"/>
              <a:t>compression routine especially designed for photographic images</a:t>
            </a:r>
          </a:p>
          <a:p>
            <a:pPr lvl="1"/>
            <a:r>
              <a:rPr lang="en-US" altLang="en-US" dirty="0"/>
              <a:t>When the image is compressed, some color information is discarded, resulting in a loss of quality from the original image</a:t>
            </a:r>
          </a:p>
          <a:p>
            <a:pPr lvl="1"/>
            <a:r>
              <a:rPr lang="en-US" altLang="en-US" dirty="0"/>
              <a:t>This is OK. Many photos can sustain quite a bit of compression while still maintaining image integrity</a:t>
            </a:r>
          </a:p>
        </p:txBody>
      </p:sp>
      <p:sp>
        <p:nvSpPr>
          <p:cNvPr id="21506" name="Rectangle 5">
            <a:extLst>
              <a:ext uri="{FF2B5EF4-FFF2-40B4-BE49-F238E27FC236}">
                <a16:creationId xmlns:a16="http://schemas.microsoft.com/office/drawing/2014/main" id="{1DB4AC72-A853-0540-BBEA-DD3C28A10047}"/>
              </a:ext>
            </a:extLst>
          </p:cNvPr>
          <p:cNvSpPr>
            <a:spLocks noGrp="1"/>
          </p:cNvSpPr>
          <p:nvPr>
            <p:ph type="title"/>
          </p:nvPr>
        </p:nvSpPr>
        <p:spPr/>
        <p:txBody>
          <a:bodyPr>
            <a:normAutofit/>
          </a:bodyPr>
          <a:lstStyle/>
          <a:p>
            <a:r>
              <a:rPr lang="en-US" altLang="en-US" dirty="0"/>
              <a:t>JPG – Joint Photographic Experts Group </a:t>
            </a:r>
          </a:p>
        </p:txBody>
      </p:sp>
      <p:sp>
        <p:nvSpPr>
          <p:cNvPr id="21508" name="Slide Number Placeholder 4">
            <a:extLst>
              <a:ext uri="{FF2B5EF4-FFF2-40B4-BE49-F238E27FC236}">
                <a16:creationId xmlns:a16="http://schemas.microsoft.com/office/drawing/2014/main" id="{1D89E4B0-A088-074A-9068-7B3441D31BA8}"/>
              </a:ext>
            </a:extLst>
          </p:cNvPr>
          <p:cNvSpPr>
            <a:spLocks noGrp="1"/>
          </p:cNvSpPr>
          <p:nvPr>
            <p:ph type="sldNum" sz="quarter" idx="4294967295"/>
          </p:nvPr>
        </p:nvSpPr>
        <p:spPr bwMode="auto">
          <a:xfrm>
            <a:off x="11507788" y="6042025"/>
            <a:ext cx="684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8A0AB270-C83A-6D42-9FF3-1A2FDE0106FC}" type="slidenum">
              <a:rPr lang="en-US" altLang="en-US" sz="1400">
                <a:latin typeface="Arial" panose="020B0604020202020204" pitchFamily="34" charset="0"/>
              </a:rPr>
              <a:pPr>
                <a:spcBef>
                  <a:spcPct val="0"/>
                </a:spcBef>
                <a:buFontTx/>
                <a:buNone/>
              </a:pPr>
              <a:t>20</a:t>
            </a:fld>
            <a:endParaRPr lang="en-US" altLang="en-US" sz="1400">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6">
            <a:extLst>
              <a:ext uri="{FF2B5EF4-FFF2-40B4-BE49-F238E27FC236}">
                <a16:creationId xmlns:a16="http://schemas.microsoft.com/office/drawing/2014/main" id="{33453AF8-2695-4348-9E09-7A5A8CA55487}"/>
              </a:ext>
            </a:extLst>
          </p:cNvPr>
          <p:cNvSpPr>
            <a:spLocks noGrp="1"/>
          </p:cNvSpPr>
          <p:nvPr>
            <p:ph idx="1"/>
          </p:nvPr>
        </p:nvSpPr>
        <p:spPr/>
        <p:txBody>
          <a:bodyPr>
            <a:normAutofit/>
          </a:bodyPr>
          <a:lstStyle/>
          <a:p>
            <a:r>
              <a:rPr lang="en-US" altLang="en-US" dirty="0"/>
              <a:t>JPEG uses an interesting technique involving:</a:t>
            </a:r>
          </a:p>
          <a:p>
            <a:pPr lvl="1"/>
            <a:r>
              <a:rPr lang="en-US" altLang="en-US" dirty="0"/>
              <a:t>segmenting the image into 8*8 pixel sections</a:t>
            </a:r>
          </a:p>
          <a:p>
            <a:pPr lvl="1"/>
            <a:r>
              <a:rPr lang="en-US" altLang="en-US" dirty="0"/>
              <a:t>converting each section to the frequency domain using the Discrete Cosine Transformation (DCT) – because this can be compressed well</a:t>
            </a:r>
          </a:p>
          <a:p>
            <a:pPr lvl="1"/>
            <a:r>
              <a:rPr lang="en-US" altLang="en-US" dirty="0"/>
              <a:t>compressing the section based on the quality factor, reduces the "high frequency" information, losing quality but saving considerable space</a:t>
            </a:r>
          </a:p>
          <a:p>
            <a:r>
              <a:rPr lang="en-US" altLang="en-US" dirty="0"/>
              <a:t>Displaying the image involves the reverse – converting from the data from the frequency to the spatial domain</a:t>
            </a:r>
          </a:p>
          <a:p>
            <a:r>
              <a:rPr lang="en-US" altLang="en-US" dirty="0"/>
              <a:t>In short, JPEG compression works best for images that have gradual changes in </a:t>
            </a:r>
            <a:r>
              <a:rPr lang="en-US" altLang="en-US" dirty="0" err="1"/>
              <a:t>colour</a:t>
            </a:r>
            <a:r>
              <a:rPr lang="en-US" altLang="en-US" dirty="0"/>
              <a:t> (low frequency data), such as… photographs but NOT text or hard-edged things, etc.</a:t>
            </a:r>
          </a:p>
        </p:txBody>
      </p:sp>
      <p:sp>
        <p:nvSpPr>
          <p:cNvPr id="24578" name="Rectangle 5">
            <a:extLst>
              <a:ext uri="{FF2B5EF4-FFF2-40B4-BE49-F238E27FC236}">
                <a16:creationId xmlns:a16="http://schemas.microsoft.com/office/drawing/2014/main" id="{38BB40F9-13CA-7443-90E9-44505AEEE1BA}"/>
              </a:ext>
            </a:extLst>
          </p:cNvPr>
          <p:cNvSpPr>
            <a:spLocks noGrp="1"/>
          </p:cNvSpPr>
          <p:nvPr>
            <p:ph type="title"/>
          </p:nvPr>
        </p:nvSpPr>
        <p:spPr/>
        <p:txBody>
          <a:bodyPr/>
          <a:lstStyle/>
          <a:p>
            <a:r>
              <a:rPr lang="en-US" altLang="en-US"/>
              <a:t>JPEG Compression</a:t>
            </a:r>
          </a:p>
        </p:txBody>
      </p:sp>
      <p:sp>
        <p:nvSpPr>
          <p:cNvPr id="24580" name="Slide Number Placeholder 4">
            <a:extLst>
              <a:ext uri="{FF2B5EF4-FFF2-40B4-BE49-F238E27FC236}">
                <a16:creationId xmlns:a16="http://schemas.microsoft.com/office/drawing/2014/main" id="{E666DA60-9A8A-AD4E-9662-1693E47F4DF5}"/>
              </a:ext>
            </a:extLst>
          </p:cNvPr>
          <p:cNvSpPr>
            <a:spLocks noGrp="1"/>
          </p:cNvSpPr>
          <p:nvPr>
            <p:ph type="sldNum" sz="quarter" idx="4294967295"/>
          </p:nvPr>
        </p:nvSpPr>
        <p:spPr bwMode="auto">
          <a:xfrm>
            <a:off x="11507788" y="6042025"/>
            <a:ext cx="684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39CC1F13-4A2E-6342-9F7A-EE1A08AFB32F}" type="slidenum">
              <a:rPr lang="en-US" altLang="en-US" sz="1400">
                <a:latin typeface="Arial" panose="020B0604020202020204" pitchFamily="34" charset="0"/>
              </a:rPr>
              <a:pPr>
                <a:spcBef>
                  <a:spcPct val="0"/>
                </a:spcBef>
                <a:buFontTx/>
                <a:buNone/>
              </a:pPr>
              <a:t>21</a:t>
            </a:fld>
            <a:endParaRPr lang="en-US" altLang="en-US"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9">
                                            <p:txEl>
                                              <p:pRg st="5" end="5"/>
                                            </p:txEl>
                                          </p:spTgt>
                                        </p:tgtEl>
                                        <p:attrNameLst>
                                          <p:attrName>style.visibility</p:attrName>
                                        </p:attrNameLst>
                                      </p:cBhvr>
                                      <p:to>
                                        <p:strVal val="visible"/>
                                      </p:to>
                                    </p:set>
                                    <p:animEffect transition="in" filter="fade">
                                      <p:cBhvr>
                                        <p:cTn id="7" dur="500"/>
                                        <p:tgtEl>
                                          <p:spTgt spid="245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a:extLst>
              <a:ext uri="{FF2B5EF4-FFF2-40B4-BE49-F238E27FC236}">
                <a16:creationId xmlns:a16="http://schemas.microsoft.com/office/drawing/2014/main" id="{4C1E622A-379C-4E2E-A303-C612C329F05C}"/>
              </a:ext>
            </a:extLst>
          </p:cNvPr>
          <p:cNvSpPr>
            <a:spLocks noGrp="1" noChangeArrowheads="1"/>
          </p:cNvSpPr>
          <p:nvPr>
            <p:ph idx="1"/>
          </p:nvPr>
        </p:nvSpPr>
        <p:spPr/>
        <p:txBody>
          <a:bodyPr/>
          <a:lstStyle/>
          <a:p>
            <a:r>
              <a:rPr lang="en-US" dirty="0"/>
              <a:t>A royalty-free file format intended to replace GIF </a:t>
            </a:r>
          </a:p>
          <a:p>
            <a:pPr lvl="1"/>
            <a:r>
              <a:rPr lang="en-US" dirty="0"/>
              <a:t>GIF uses proprietary (not free) LZW compression</a:t>
            </a:r>
          </a:p>
          <a:p>
            <a:r>
              <a:rPr lang="en-US" dirty="0"/>
              <a:t>PNG supports transparency and interlacing but not animation</a:t>
            </a:r>
          </a:p>
          <a:p>
            <a:r>
              <a:rPr lang="en-US" dirty="0"/>
              <a:t>Compresses 8-bit images to smaller file sizes than GIF</a:t>
            </a:r>
          </a:p>
          <a:p>
            <a:r>
              <a:rPr lang="en-US" dirty="0"/>
              <a:t>PNG uses the lossless DEFLATE compression technique used in ZIP files</a:t>
            </a:r>
          </a:p>
          <a:p>
            <a:pPr lvl="1"/>
            <a:r>
              <a:rPr lang="en-US" dirty="0"/>
              <a:t>Duplicate string elimination - replaces repeated strings with a back-references linking to it (shorter than the repeated string)</a:t>
            </a:r>
          </a:p>
          <a:p>
            <a:pPr lvl="1"/>
            <a:r>
              <a:rPr lang="en-US" dirty="0"/>
              <a:t>Bit reduction using Huffman coding - replaces more commonly used symbols with shorter representations and uses longer representations for less common symbols</a:t>
            </a:r>
          </a:p>
        </p:txBody>
      </p:sp>
      <p:sp>
        <p:nvSpPr>
          <p:cNvPr id="28674" name="Rectangle 5">
            <a:extLst>
              <a:ext uri="{FF2B5EF4-FFF2-40B4-BE49-F238E27FC236}">
                <a16:creationId xmlns:a16="http://schemas.microsoft.com/office/drawing/2014/main" id="{3DC5B97A-495F-DA4D-8764-DFCE8BF06CC4}"/>
              </a:ext>
            </a:extLst>
          </p:cNvPr>
          <p:cNvSpPr>
            <a:spLocks noGrp="1"/>
          </p:cNvSpPr>
          <p:nvPr>
            <p:ph type="title"/>
          </p:nvPr>
        </p:nvSpPr>
        <p:spPr/>
        <p:txBody>
          <a:bodyPr/>
          <a:lstStyle/>
          <a:p>
            <a:r>
              <a:rPr lang="en-US" altLang="en-US"/>
              <a:t>PNG – Portable Network Graphic</a:t>
            </a:r>
          </a:p>
        </p:txBody>
      </p:sp>
      <p:sp>
        <p:nvSpPr>
          <p:cNvPr id="28676" name="Slide Number Placeholder 4">
            <a:extLst>
              <a:ext uri="{FF2B5EF4-FFF2-40B4-BE49-F238E27FC236}">
                <a16:creationId xmlns:a16="http://schemas.microsoft.com/office/drawing/2014/main" id="{CCCE5476-2F9C-0842-B6B5-75669B45A45D}"/>
              </a:ext>
            </a:extLst>
          </p:cNvPr>
          <p:cNvSpPr>
            <a:spLocks noGrp="1"/>
          </p:cNvSpPr>
          <p:nvPr>
            <p:ph type="sldNum" sz="quarter" idx="4294967295"/>
          </p:nvPr>
        </p:nvSpPr>
        <p:spPr bwMode="auto">
          <a:xfrm>
            <a:off x="11507788" y="6042025"/>
            <a:ext cx="684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C022F7DA-65DD-3342-A8AB-1D3EC774DB79}" type="slidenum">
              <a:rPr lang="en-US" altLang="en-US" sz="1400">
                <a:latin typeface="Arial" panose="020B0604020202020204" pitchFamily="34" charset="0"/>
              </a:rPr>
              <a:pPr>
                <a:spcBef>
                  <a:spcPct val="0"/>
                </a:spcBef>
                <a:buFontTx/>
                <a:buNone/>
              </a:pPr>
              <a:t>22</a:t>
            </a:fld>
            <a:endParaRPr lang="en-US" altLang="en-US"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6">
                                            <p:txEl>
                                              <p:pRg st="5" end="5"/>
                                            </p:txEl>
                                          </p:spTgt>
                                        </p:tgtEl>
                                        <p:attrNameLst>
                                          <p:attrName>style.visibility</p:attrName>
                                        </p:attrNameLst>
                                      </p:cBhvr>
                                      <p:to>
                                        <p:strVal val="visible"/>
                                      </p:to>
                                    </p:set>
                                    <p:animEffect transition="in" filter="fade">
                                      <p:cBhvr>
                                        <p:cTn id="7" dur="500"/>
                                        <p:tgtEl>
                                          <p:spTgt spid="3174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6" end="6"/>
                                            </p:txEl>
                                          </p:spTgt>
                                        </p:tgtEl>
                                        <p:attrNameLst>
                                          <p:attrName>style.visibility</p:attrName>
                                        </p:attrNameLst>
                                      </p:cBhvr>
                                      <p:to>
                                        <p:strVal val="visible"/>
                                      </p:to>
                                    </p:set>
                                    <p:animEffect transition="in" filter="fade">
                                      <p:cBhvr>
                                        <p:cTn id="10" dur="500"/>
                                        <p:tgtEl>
                                          <p:spTgt spid="317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7097ED7-343F-6747-A3CC-3F875CBC15D6}"/>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7C1DC04F-D64F-864E-A479-51A6211F4F59}"/>
              </a:ext>
            </a:extLst>
          </p:cNvPr>
          <p:cNvSpPr>
            <a:spLocks noGrp="1"/>
          </p:cNvSpPr>
          <p:nvPr>
            <p:ph type="title"/>
          </p:nvPr>
        </p:nvSpPr>
        <p:spPr/>
        <p:txBody>
          <a:bodyPr/>
          <a:lstStyle/>
          <a:p>
            <a:endParaRPr lang="en-US"/>
          </a:p>
        </p:txBody>
      </p:sp>
      <p:sp>
        <p:nvSpPr>
          <p:cNvPr id="30722" name="Slide Number Placeholder 4">
            <a:extLst>
              <a:ext uri="{FF2B5EF4-FFF2-40B4-BE49-F238E27FC236}">
                <a16:creationId xmlns:a16="http://schemas.microsoft.com/office/drawing/2014/main" id="{51A32A24-67CA-104A-9855-99DCFD9EC29F}"/>
              </a:ext>
            </a:extLst>
          </p:cNvPr>
          <p:cNvSpPr>
            <a:spLocks noGrp="1"/>
          </p:cNvSpPr>
          <p:nvPr>
            <p:ph type="sldNum" sz="quarter" idx="4294967295"/>
          </p:nvPr>
        </p:nvSpPr>
        <p:spPr bwMode="auto">
          <a:xfrm>
            <a:off x="11507788" y="6042025"/>
            <a:ext cx="684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F38C8A0C-3BF0-3F44-A684-3F5E559BD5F2}" type="slidenum">
              <a:rPr lang="en-US" altLang="en-US" sz="1400">
                <a:latin typeface="Arial" panose="020B0604020202020204" pitchFamily="34" charset="0"/>
              </a:rPr>
              <a:pPr>
                <a:spcBef>
                  <a:spcPct val="0"/>
                </a:spcBef>
                <a:buFontTx/>
                <a:buNone/>
              </a:pPr>
              <a:t>23</a:t>
            </a:fld>
            <a:endParaRPr lang="en-US" altLang="en-US" sz="1400">
              <a:latin typeface="Arial" panose="020B0604020202020204" pitchFamily="34" charset="0"/>
            </a:endParaRPr>
          </a:p>
        </p:txBody>
      </p:sp>
      <p:pic>
        <p:nvPicPr>
          <p:cNvPr id="30723" name="Picture 1" descr="Image of stick figures debating merits of image types.">
            <a:extLst>
              <a:ext uri="{FF2B5EF4-FFF2-40B4-BE49-F238E27FC236}">
                <a16:creationId xmlns:a16="http://schemas.microsoft.com/office/drawing/2014/main" id="{B0F94E80-F9C2-AB4F-AB39-B1D328D033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6550" y="0"/>
            <a:ext cx="64135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6">
            <a:extLst>
              <a:ext uri="{FF2B5EF4-FFF2-40B4-BE49-F238E27FC236}">
                <a16:creationId xmlns:a16="http://schemas.microsoft.com/office/drawing/2014/main" id="{609E3AE7-ED64-FC46-A725-C9219F8E0B92}"/>
              </a:ext>
            </a:extLst>
          </p:cNvPr>
          <p:cNvSpPr>
            <a:spLocks noGrp="1"/>
          </p:cNvSpPr>
          <p:nvPr>
            <p:ph idx="1"/>
          </p:nvPr>
        </p:nvSpPr>
        <p:spPr/>
        <p:txBody>
          <a:bodyPr/>
          <a:lstStyle/>
          <a:p>
            <a:r>
              <a:rPr lang="en-US" altLang="en-US" b="1" dirty="0"/>
              <a:t>Vector </a:t>
            </a:r>
            <a:r>
              <a:rPr lang="en-US" altLang="en-US" dirty="0"/>
              <a:t>image format (the others are </a:t>
            </a:r>
            <a:r>
              <a:rPr lang="en-US" altLang="en-US" b="1" dirty="0"/>
              <a:t>bitmap</a:t>
            </a:r>
            <a:r>
              <a:rPr lang="en-US" altLang="en-US" dirty="0"/>
              <a:t>)</a:t>
            </a:r>
          </a:p>
          <a:p>
            <a:r>
              <a:rPr lang="en-US" altLang="en-US" dirty="0"/>
              <a:t>A language for describing 2D graphics using XML</a:t>
            </a:r>
          </a:p>
          <a:p>
            <a:r>
              <a:rPr lang="en-US" altLang="en-US" dirty="0"/>
              <a:t>SVG graphics are scalable to different display resolutions and are printable</a:t>
            </a:r>
          </a:p>
          <a:p>
            <a:r>
              <a:rPr lang="en-US" altLang="en-US" dirty="0"/>
              <a:t>Most browsers now support SVG</a:t>
            </a:r>
          </a:p>
          <a:p>
            <a:endParaRPr lang="en-US" altLang="en-US" dirty="0"/>
          </a:p>
          <a:p>
            <a:r>
              <a:rPr lang="en-US" altLang="en-US" dirty="0"/>
              <a:t>Example: </a:t>
            </a:r>
            <a:r>
              <a:rPr lang="en-US" altLang="en-US" dirty="0">
                <a:hlinkClick r:id="rId2"/>
              </a:rPr>
              <a:t>http://en.wikipedia.org/wiki/File:Flag_of_Australia.svg</a:t>
            </a:r>
            <a:r>
              <a:rPr lang="en-US" altLang="en-US" dirty="0"/>
              <a:t> </a:t>
            </a:r>
          </a:p>
        </p:txBody>
      </p:sp>
      <p:sp>
        <p:nvSpPr>
          <p:cNvPr id="31746" name="Rectangle 5">
            <a:extLst>
              <a:ext uri="{FF2B5EF4-FFF2-40B4-BE49-F238E27FC236}">
                <a16:creationId xmlns:a16="http://schemas.microsoft.com/office/drawing/2014/main" id="{355CD1F1-EB2C-CB48-8383-7A99D3D3C78C}"/>
              </a:ext>
            </a:extLst>
          </p:cNvPr>
          <p:cNvSpPr>
            <a:spLocks noGrp="1"/>
          </p:cNvSpPr>
          <p:nvPr>
            <p:ph type="title"/>
          </p:nvPr>
        </p:nvSpPr>
        <p:spPr/>
        <p:txBody>
          <a:bodyPr/>
          <a:lstStyle/>
          <a:p>
            <a:r>
              <a:rPr lang="en-US" altLang="en-US"/>
              <a:t>SVG – Scalable Vector Graphic</a:t>
            </a:r>
          </a:p>
        </p:txBody>
      </p:sp>
      <p:sp>
        <p:nvSpPr>
          <p:cNvPr id="31748" name="Slide Number Placeholder 4">
            <a:extLst>
              <a:ext uri="{FF2B5EF4-FFF2-40B4-BE49-F238E27FC236}">
                <a16:creationId xmlns:a16="http://schemas.microsoft.com/office/drawing/2014/main" id="{6ED6C44B-4EE9-D346-9987-558813C3FBBD}"/>
              </a:ext>
            </a:extLst>
          </p:cNvPr>
          <p:cNvSpPr>
            <a:spLocks noGrp="1"/>
          </p:cNvSpPr>
          <p:nvPr>
            <p:ph type="sldNum" sz="quarter" idx="4294967295"/>
          </p:nvPr>
        </p:nvSpPr>
        <p:spPr bwMode="auto">
          <a:xfrm>
            <a:off x="11507788" y="6042025"/>
            <a:ext cx="684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F5BD54B9-1658-974D-B002-758174205743}" type="slidenum">
              <a:rPr lang="en-US" altLang="en-US" sz="1400">
                <a:latin typeface="Arial" panose="020B0604020202020204" pitchFamily="34" charset="0"/>
              </a:rPr>
              <a:pPr>
                <a:spcBef>
                  <a:spcPct val="0"/>
                </a:spcBef>
                <a:buFontTx/>
                <a:buNone/>
              </a:pPr>
              <a:t>24</a:t>
            </a:fld>
            <a:endParaRPr lang="en-US" altLang="en-US" sz="140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030">
            <a:extLst>
              <a:ext uri="{FF2B5EF4-FFF2-40B4-BE49-F238E27FC236}">
                <a16:creationId xmlns:a16="http://schemas.microsoft.com/office/drawing/2014/main" id="{810869E0-0705-2D40-8E36-B05670D24668}"/>
              </a:ext>
            </a:extLst>
          </p:cNvPr>
          <p:cNvSpPr>
            <a:spLocks noGrp="1"/>
          </p:cNvSpPr>
          <p:nvPr>
            <p:ph idx="1"/>
          </p:nvPr>
        </p:nvSpPr>
        <p:spPr/>
        <p:txBody>
          <a:bodyPr/>
          <a:lstStyle/>
          <a:p>
            <a:r>
              <a:rPr lang="en-US" altLang="en-US" dirty="0"/>
              <a:t>JPG: use JPG for all 24-bit full color photographic images, as well as more complicated graphics that contain color gradients, shadows, and feathering</a:t>
            </a:r>
          </a:p>
          <a:p>
            <a:endParaRPr lang="en-US" altLang="en-US" dirty="0"/>
          </a:p>
          <a:p>
            <a:r>
              <a:rPr lang="en-US" altLang="en-US" dirty="0"/>
              <a:t>GIF: the everyday file format for all types of simple colored graphics and line art</a:t>
            </a:r>
          </a:p>
          <a:p>
            <a:pPr lvl="1"/>
            <a:r>
              <a:rPr lang="en-US" altLang="en-US" dirty="0"/>
              <a:t>GIF’</a:t>
            </a:r>
            <a:r>
              <a:rPr lang="en-US" altLang="ja-JP" dirty="0"/>
              <a:t>s transparency feature lets you seamlessly integrate graphics into your Web site</a:t>
            </a:r>
          </a:p>
          <a:p>
            <a:pPr lvl="1"/>
            <a:r>
              <a:rPr lang="en-US" altLang="ja-JP" dirty="0"/>
              <a:t>… but PNG is mostly preferred </a:t>
            </a:r>
          </a:p>
        </p:txBody>
      </p:sp>
      <p:sp>
        <p:nvSpPr>
          <p:cNvPr id="34818" name="Rectangle 1029">
            <a:extLst>
              <a:ext uri="{FF2B5EF4-FFF2-40B4-BE49-F238E27FC236}">
                <a16:creationId xmlns:a16="http://schemas.microsoft.com/office/drawing/2014/main" id="{1A5460B9-F979-0A4A-A0B7-B0231A57D215}"/>
              </a:ext>
            </a:extLst>
          </p:cNvPr>
          <p:cNvSpPr>
            <a:spLocks noGrp="1"/>
          </p:cNvSpPr>
          <p:nvPr>
            <p:ph type="title"/>
          </p:nvPr>
        </p:nvSpPr>
        <p:spPr/>
        <p:txBody>
          <a:bodyPr/>
          <a:lstStyle/>
          <a:p>
            <a:r>
              <a:rPr lang="en-US" altLang="en-US"/>
              <a:t>Choosing the Right Format</a:t>
            </a:r>
          </a:p>
        </p:txBody>
      </p:sp>
      <p:sp>
        <p:nvSpPr>
          <p:cNvPr id="34820" name="Slide Number Placeholder 4">
            <a:extLst>
              <a:ext uri="{FF2B5EF4-FFF2-40B4-BE49-F238E27FC236}">
                <a16:creationId xmlns:a16="http://schemas.microsoft.com/office/drawing/2014/main" id="{AE207307-2A40-9441-87F7-A224AD83AB55}"/>
              </a:ext>
            </a:extLst>
          </p:cNvPr>
          <p:cNvSpPr>
            <a:spLocks noGrp="1"/>
          </p:cNvSpPr>
          <p:nvPr>
            <p:ph type="sldNum" sz="quarter" idx="4294967295"/>
          </p:nvPr>
        </p:nvSpPr>
        <p:spPr bwMode="auto">
          <a:xfrm>
            <a:off x="11507788" y="6042025"/>
            <a:ext cx="684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A1DA2825-B3C3-9A43-9331-E305B7524A62}" type="slidenum">
              <a:rPr lang="en-US" altLang="en-US" sz="1400">
                <a:latin typeface="Arial" panose="020B0604020202020204" pitchFamily="34" charset="0"/>
              </a:rPr>
              <a:pPr>
                <a:spcBef>
                  <a:spcPct val="0"/>
                </a:spcBef>
                <a:buFontTx/>
                <a:buNone/>
              </a:pPr>
              <a:t>25</a:t>
            </a:fld>
            <a:endParaRPr lang="en-US" altLang="en-US" sz="1400">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6">
            <a:extLst>
              <a:ext uri="{FF2B5EF4-FFF2-40B4-BE49-F238E27FC236}">
                <a16:creationId xmlns:a16="http://schemas.microsoft.com/office/drawing/2014/main" id="{786DB7B7-6F59-A144-8225-9DF267AC7D70}"/>
              </a:ext>
            </a:extLst>
          </p:cNvPr>
          <p:cNvSpPr>
            <a:spLocks noGrp="1"/>
          </p:cNvSpPr>
          <p:nvPr>
            <p:ph idx="1"/>
          </p:nvPr>
        </p:nvSpPr>
        <p:spPr/>
        <p:txBody>
          <a:bodyPr/>
          <a:lstStyle/>
          <a:p>
            <a:r>
              <a:rPr lang="en-US" altLang="en-US" dirty="0"/>
              <a:t>PNG: you can use PNG as a substitute for GIF; many screenshots, high-color (more than 256) with gradients - but not photographs</a:t>
            </a:r>
          </a:p>
          <a:p>
            <a:pPr lvl="1"/>
            <a:r>
              <a:rPr lang="en-US" altLang="en-US" dirty="0"/>
              <a:t>Only really need GIF instead of PNG when you want animation</a:t>
            </a:r>
          </a:p>
          <a:p>
            <a:endParaRPr lang="en-US" altLang="en-US" dirty="0"/>
          </a:p>
          <a:p>
            <a:r>
              <a:rPr lang="en-US" altLang="en-US" dirty="0"/>
              <a:t>SVG: offers many advantages, excellent for vector images</a:t>
            </a:r>
          </a:p>
        </p:txBody>
      </p:sp>
      <p:sp>
        <p:nvSpPr>
          <p:cNvPr id="35842" name="Rectangle 5">
            <a:extLst>
              <a:ext uri="{FF2B5EF4-FFF2-40B4-BE49-F238E27FC236}">
                <a16:creationId xmlns:a16="http://schemas.microsoft.com/office/drawing/2014/main" id="{71842B5B-40EE-0E4B-A3BD-B3183030119E}"/>
              </a:ext>
            </a:extLst>
          </p:cNvPr>
          <p:cNvSpPr>
            <a:spLocks noGrp="1"/>
          </p:cNvSpPr>
          <p:nvPr>
            <p:ph type="title"/>
          </p:nvPr>
        </p:nvSpPr>
        <p:spPr/>
        <p:txBody>
          <a:bodyPr/>
          <a:lstStyle/>
          <a:p>
            <a:r>
              <a:rPr lang="en-US" altLang="en-US"/>
              <a:t>Choosing the Right Format</a:t>
            </a:r>
          </a:p>
        </p:txBody>
      </p:sp>
      <p:sp>
        <p:nvSpPr>
          <p:cNvPr id="35844" name="Slide Number Placeholder 4">
            <a:extLst>
              <a:ext uri="{FF2B5EF4-FFF2-40B4-BE49-F238E27FC236}">
                <a16:creationId xmlns:a16="http://schemas.microsoft.com/office/drawing/2014/main" id="{3BD41848-4982-2847-B5CC-C7A9D951E70B}"/>
              </a:ext>
            </a:extLst>
          </p:cNvPr>
          <p:cNvSpPr>
            <a:spLocks noGrp="1"/>
          </p:cNvSpPr>
          <p:nvPr>
            <p:ph type="sldNum" sz="quarter" idx="4294967295"/>
          </p:nvPr>
        </p:nvSpPr>
        <p:spPr bwMode="auto">
          <a:xfrm>
            <a:off x="11507788" y="6042025"/>
            <a:ext cx="684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8C502AC6-87AB-A44A-893A-3402A266AD54}" type="slidenum">
              <a:rPr lang="en-US" altLang="en-US" sz="1400">
                <a:latin typeface="Arial" panose="020B0604020202020204" pitchFamily="34" charset="0"/>
              </a:rPr>
              <a:pPr>
                <a:spcBef>
                  <a:spcPct val="0"/>
                </a:spcBef>
                <a:buFontTx/>
                <a:buNone/>
              </a:pPr>
              <a:t>26</a:t>
            </a:fld>
            <a:endParaRPr lang="en-US" altLang="en-US" sz="1400">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Pixel: </a:t>
            </a:r>
            <a:r>
              <a:rPr lang="en-IN" dirty="0"/>
              <a:t>smallest element of light or colour on a device </a:t>
            </a:r>
            <a:r>
              <a:rPr lang="en-US" dirty="0"/>
              <a:t>displaying images</a:t>
            </a:r>
          </a:p>
          <a:p>
            <a:r>
              <a:rPr lang="en-IN" dirty="0"/>
              <a:t>Common resolution for laptops is 1366 x 768 </a:t>
            </a:r>
            <a:r>
              <a:rPr lang="en-US" dirty="0"/>
              <a:t>pixels</a:t>
            </a:r>
          </a:p>
          <a:p>
            <a:r>
              <a:rPr lang="en-IN" dirty="0"/>
              <a:t>The disadvantage of an image with a high resolution is that it also has a large file size</a:t>
            </a:r>
          </a:p>
          <a:p>
            <a:r>
              <a:rPr lang="en-IN" dirty="0"/>
              <a:t>Use graphic or photo editors to optimise an image with a large file size to reduce its file size and load time</a:t>
            </a:r>
          </a:p>
          <a:p>
            <a:endParaRPr lang="en-US"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IN" b="1" dirty="0"/>
              <a:t>Image Dimensions and File Size</a:t>
            </a:r>
            <a:endParaRPr lang="en-US" b="1" dirty="0"/>
          </a:p>
        </p:txBody>
      </p:sp>
    </p:spTree>
    <p:extLst>
      <p:ext uri="{BB962C8B-B14F-4D97-AF65-F5344CB8AC3E}">
        <p14:creationId xmlns:p14="http://schemas.microsoft.com/office/powerpoint/2010/main" val="3225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019E54-638D-4ED6-A853-6E4AE0C1B361}"/>
              </a:ext>
            </a:extLst>
          </p:cNvPr>
          <p:cNvSpPr>
            <a:spLocks noGrp="1"/>
          </p:cNvSpPr>
          <p:nvPr>
            <p:ph idx="1"/>
          </p:nvPr>
        </p:nvSpPr>
        <p:spPr/>
        <p:txBody>
          <a:bodyPr/>
          <a:lstStyle/>
          <a:p>
            <a:r>
              <a:rPr lang="en-US" dirty="0"/>
              <a:t>Many digital cameras use a default file-naming convention, such as IMG001.jpg, which does not describe the image in the photo</a:t>
            </a:r>
          </a:p>
        </p:txBody>
      </p:sp>
      <p:sp>
        <p:nvSpPr>
          <p:cNvPr id="3" name="Footer Placeholder 2">
            <a:extLst>
              <a:ext uri="{FF2B5EF4-FFF2-40B4-BE49-F238E27FC236}">
                <a16:creationId xmlns:a16="http://schemas.microsoft.com/office/drawing/2014/main" id="{CA0E26D4-CBF7-4DED-892A-C91ED2F15D79}"/>
              </a:ext>
            </a:extLst>
          </p:cNvPr>
          <p:cNvSpPr>
            <a:spLocks noGrp="1"/>
          </p:cNvSpPr>
          <p:nvPr>
            <p:ph type="ftr" sz="quarter" idx="11"/>
          </p:nvPr>
        </p:nvSpPr>
        <p:spPr/>
        <p:txBody>
          <a:body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4" name="Title 3">
            <a:extLst>
              <a:ext uri="{FF2B5EF4-FFF2-40B4-BE49-F238E27FC236}">
                <a16:creationId xmlns:a16="http://schemas.microsoft.com/office/drawing/2014/main" id="{2A149DB6-5F7E-4B44-8402-5724020C500F}"/>
              </a:ext>
            </a:extLst>
          </p:cNvPr>
          <p:cNvSpPr>
            <a:spLocks noGrp="1"/>
          </p:cNvSpPr>
          <p:nvPr>
            <p:ph type="title"/>
          </p:nvPr>
        </p:nvSpPr>
        <p:spPr/>
        <p:txBody>
          <a:bodyPr>
            <a:normAutofit/>
          </a:bodyPr>
          <a:lstStyle/>
          <a:p>
            <a:r>
              <a:rPr lang="en-US" b="1" dirty="0"/>
              <a:t>Use Meaningful Image File Names </a:t>
            </a:r>
          </a:p>
        </p:txBody>
      </p:sp>
      <p:pic>
        <p:nvPicPr>
          <p:cNvPr id="5" name="Picture 4">
            <a:extLst>
              <a:ext uri="{FF2B5EF4-FFF2-40B4-BE49-F238E27FC236}">
                <a16:creationId xmlns:a16="http://schemas.microsoft.com/office/drawing/2014/main" id="{E5337EB9-9E8D-EA47-B41B-4CE4C9754554}"/>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705153" y="6371153"/>
            <a:ext cx="486847" cy="486847"/>
          </a:xfrm>
          <a:prstGeom prst="rect">
            <a:avLst/>
          </a:prstGeom>
        </p:spPr>
      </p:pic>
    </p:spTree>
    <p:extLst>
      <p:ext uri="{BB962C8B-B14F-4D97-AF65-F5344CB8AC3E}">
        <p14:creationId xmlns:p14="http://schemas.microsoft.com/office/powerpoint/2010/main" val="3080766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The image tag is an empty HTML tag used to add an image to a webpage </a:t>
            </a:r>
          </a:p>
          <a:p>
            <a:pPr lvl="1"/>
            <a:r>
              <a:rPr lang="en-IN" sz="2800" dirty="0"/>
              <a:t>&lt;img&gt; </a:t>
            </a:r>
          </a:p>
          <a:p>
            <a:r>
              <a:rPr lang="en-IN" dirty="0"/>
              <a:t>The image tag includes several attributes </a:t>
            </a:r>
          </a:p>
          <a:p>
            <a:pPr lvl="1"/>
            <a:r>
              <a:rPr lang="en-IN" sz="2800" dirty="0"/>
              <a:t>src </a:t>
            </a:r>
          </a:p>
          <a:p>
            <a:pPr lvl="1"/>
            <a:r>
              <a:rPr lang="en-US" sz="2800" dirty="0"/>
              <a:t>alt </a:t>
            </a:r>
          </a:p>
          <a:p>
            <a:pPr lvl="1"/>
            <a:r>
              <a:rPr lang="en-IN" sz="2800" dirty="0"/>
              <a:t>height </a:t>
            </a:r>
          </a:p>
          <a:p>
            <a:pPr lvl="1"/>
            <a:r>
              <a:rPr lang="en-IN" sz="2800" dirty="0"/>
              <a:t>width</a:t>
            </a:r>
            <a:endParaRPr lang="en-US" sz="2800"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IN" b="1" dirty="0"/>
              <a:t>HTML Image Tag and its Attributes</a:t>
            </a:r>
            <a:endParaRPr lang="en-US" b="1" dirty="0"/>
          </a:p>
        </p:txBody>
      </p:sp>
    </p:spTree>
    <p:extLst>
      <p:ext uri="{BB962C8B-B14F-4D97-AF65-F5344CB8AC3E}">
        <p14:creationId xmlns:p14="http://schemas.microsoft.com/office/powerpoint/2010/main" val="998726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28600" indent="-228600" defTabSz="914400" fontAlgn="base">
              <a:lnSpc>
                <a:spcPct val="90000"/>
              </a:lnSpc>
              <a:buClrTx/>
              <a:buSzTx/>
              <a:buFont typeface="Arial" panose="020B0604020202020204" pitchFamily="34" charset="0"/>
              <a:buChar char="•"/>
            </a:pPr>
            <a:r>
              <a:rPr lang="en-US" sz="2800" dirty="0">
                <a:solidFill>
                  <a:srgbClr val="000000"/>
                </a:solidFill>
                <a:latin typeface="Arial" panose="020B0604020202020204" pitchFamily="34" charset="0"/>
              </a:rPr>
              <a:t>Meeting and learning about the client(s)</a:t>
            </a:r>
          </a:p>
          <a:p>
            <a:pPr marL="228600" indent="-228600" defTabSz="914400" fontAlgn="base">
              <a:lnSpc>
                <a:spcPct val="90000"/>
              </a:lnSpc>
              <a:buClrTx/>
              <a:buSzTx/>
              <a:buFont typeface="Arial" panose="020B0604020202020204" pitchFamily="34" charset="0"/>
              <a:buChar char="•"/>
            </a:pPr>
            <a:r>
              <a:rPr lang="en-GB" sz="2800" dirty="0">
                <a:solidFill>
                  <a:srgbClr val="000000"/>
                </a:solidFill>
                <a:latin typeface="Arial" panose="020B0604020202020204" pitchFamily="34" charset="0"/>
              </a:rPr>
              <a:t>Gathering information, desires, goals…</a:t>
            </a:r>
          </a:p>
          <a:p>
            <a:pPr marL="228600" indent="-228600" defTabSz="914400" fontAlgn="base">
              <a:lnSpc>
                <a:spcPct val="90000"/>
              </a:lnSpc>
              <a:buClrTx/>
              <a:buSzTx/>
              <a:buFont typeface="Arial" panose="020B0604020202020204" pitchFamily="34" charset="0"/>
              <a:buChar char="•"/>
            </a:pPr>
            <a:endParaRPr lang="en-GB" sz="2800" dirty="0">
              <a:solidFill>
                <a:srgbClr val="000000"/>
              </a:solidFill>
              <a:latin typeface="Arial" panose="020B0604020202020204" pitchFamily="34" charset="0"/>
            </a:endParaRPr>
          </a:p>
          <a:p>
            <a:pPr marL="228600" indent="-228600" defTabSz="914400" fontAlgn="base">
              <a:lnSpc>
                <a:spcPct val="90000"/>
              </a:lnSpc>
              <a:buClrTx/>
              <a:buSzTx/>
              <a:buFont typeface="Arial" panose="020B0604020202020204" pitchFamily="34" charset="0"/>
              <a:buChar char="•"/>
            </a:pPr>
            <a:r>
              <a:rPr lang="en-GB" sz="2800" dirty="0">
                <a:solidFill>
                  <a:srgbClr val="000000"/>
                </a:solidFill>
                <a:latin typeface="Arial" panose="020B0604020202020204" pitchFamily="34" charset="0"/>
              </a:rPr>
              <a:t>What questions should you ask a client?</a:t>
            </a:r>
          </a:p>
        </p:txBody>
      </p:sp>
      <p:sp>
        <p:nvSpPr>
          <p:cNvPr id="2" name="Title 1"/>
          <p:cNvSpPr>
            <a:spLocks noGrp="1"/>
          </p:cNvSpPr>
          <p:nvPr>
            <p:ph type="title"/>
          </p:nvPr>
        </p:nvSpPr>
        <p:spPr/>
        <p:txBody>
          <a:bodyPr>
            <a:normAutofit/>
          </a:bodyPr>
          <a:lstStyle/>
          <a:p>
            <a:r>
              <a:rPr lang="en-GB" sz="2900" b="1" dirty="0">
                <a:solidFill>
                  <a:schemeClr val="tx1">
                    <a:lumMod val="50000"/>
                  </a:schemeClr>
                </a:solidFill>
              </a:rPr>
              <a:t>Discovery</a:t>
            </a:r>
          </a:p>
        </p:txBody>
      </p:sp>
      <p:sp>
        <p:nvSpPr>
          <p:cNvPr id="5" name="Slide Number Placeholder 4"/>
          <p:cNvSpPr>
            <a:spLocks noGrp="1"/>
          </p:cNvSpPr>
          <p:nvPr>
            <p:ph type="sldNum" sz="quarter" idx="4294967295"/>
          </p:nvPr>
        </p:nvSpPr>
        <p:spPr>
          <a:xfrm>
            <a:off x="11507788" y="6042025"/>
            <a:ext cx="684212" cy="365125"/>
          </a:xfrm>
        </p:spPr>
        <p:txBody>
          <a:bodyPr/>
          <a:lstStyle/>
          <a:p>
            <a:pPr>
              <a:defRPr/>
            </a:pPr>
            <a:fld id="{45FF1A5C-C756-F14D-8A29-04516FAB3B4B}" type="slidenum">
              <a:rPr lang="en-US" smtClean="0"/>
              <a:pPr>
                <a:defRPr/>
              </a:pPr>
              <a:t>3</a:t>
            </a:fld>
            <a:endParaRPr lang="en-US"/>
          </a:p>
        </p:txBody>
      </p:sp>
      <p:pic>
        <p:nvPicPr>
          <p:cNvPr id="11" name="Picture 10" descr="A picture containing person, computer, indoor, people&#10;&#10;Description automatically generated">
            <a:extLst>
              <a:ext uri="{FF2B5EF4-FFF2-40B4-BE49-F238E27FC236}">
                <a16:creationId xmlns:a16="http://schemas.microsoft.com/office/drawing/2014/main" id="{A3DB6B0F-5210-0243-986C-A17F1634D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3459538"/>
            <a:ext cx="3898900" cy="2590800"/>
          </a:xfrm>
          <a:prstGeom prst="rect">
            <a:avLst/>
          </a:prstGeom>
        </p:spPr>
      </p:pic>
    </p:spTree>
    <p:extLst>
      <p:ext uri="{BB962C8B-B14F-4D97-AF65-F5344CB8AC3E}">
        <p14:creationId xmlns:p14="http://schemas.microsoft.com/office/powerpoint/2010/main" val="2229693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8">
            <a:extLst>
              <a:ext uri="{FF2B5EF4-FFF2-40B4-BE49-F238E27FC236}">
                <a16:creationId xmlns:a16="http://schemas.microsoft.com/office/drawing/2014/main" id="{B0729F0B-B815-41BE-8DE4-5BECB7210893}"/>
              </a:ext>
            </a:extLst>
          </p:cNvPr>
          <p:cNvGraphicFramePr>
            <a:graphicFrameLocks noGrp="1"/>
          </p:cNvGraphicFramePr>
          <p:nvPr>
            <p:ph idx="1"/>
            <p:extLst>
              <p:ext uri="{D42A27DB-BD31-4B8C-83A1-F6EECF244321}">
                <p14:modId xmlns:p14="http://schemas.microsoft.com/office/powerpoint/2010/main" val="460883328"/>
              </p:ext>
            </p:extLst>
          </p:nvPr>
        </p:nvGraphicFramePr>
        <p:xfrm>
          <a:off x="812800" y="1219200"/>
          <a:ext cx="10540999" cy="2895600"/>
        </p:xfrm>
        <a:graphic>
          <a:graphicData uri="http://schemas.openxmlformats.org/drawingml/2006/table">
            <a:tbl>
              <a:tblPr firstRow="1"/>
              <a:tblGrid>
                <a:gridCol w="2025959">
                  <a:extLst>
                    <a:ext uri="{9D8B030D-6E8A-4147-A177-3AD203B41FA5}">
                      <a16:colId xmlns:a16="http://schemas.microsoft.com/office/drawing/2014/main" val="2593777060"/>
                    </a:ext>
                  </a:extLst>
                </a:gridCol>
                <a:gridCol w="8515040">
                  <a:extLst>
                    <a:ext uri="{9D8B030D-6E8A-4147-A177-3AD203B41FA5}">
                      <a16:colId xmlns:a16="http://schemas.microsoft.com/office/drawing/2014/main" val="2966017062"/>
                    </a:ext>
                  </a:extLst>
                </a:gridCol>
              </a:tblGrid>
              <a:tr h="453495">
                <a:tc>
                  <a:txBody>
                    <a:bodyPr/>
                    <a:lstStyle/>
                    <a:p>
                      <a:pPr marL="0" marR="0">
                        <a:lnSpc>
                          <a:spcPct val="120000"/>
                        </a:lnSpc>
                        <a:spcBef>
                          <a:spcPts val="2400"/>
                        </a:spcBef>
                        <a:spcAft>
                          <a:spcPts val="2400"/>
                        </a:spcAft>
                      </a:pPr>
                      <a:r>
                        <a:rPr lang="en-US" sz="2000" b="1" dirty="0">
                          <a:solidFill>
                            <a:srgbClr val="FFFFFF"/>
                          </a:solidFill>
                          <a:effectLst/>
                          <a:latin typeface="Arial" panose="020B0604020202020204" pitchFamily="34" charset="0"/>
                          <a:ea typeface="MS Mincho" panose="02020609040205080304" pitchFamily="49" charset="-128"/>
                          <a:cs typeface="Arial" panose="020B0604020202020204" pitchFamily="34" charset="0"/>
                        </a:rPr>
                        <a:t>Attribute</a:t>
                      </a:r>
                    </a:p>
                  </a:txBody>
                  <a:tcPr marL="81978" marR="81978" marT="50800" marB="50800">
                    <a:lnL>
                      <a:noFill/>
                    </a:lnL>
                    <a:lnR>
                      <a:noFill/>
                    </a:lnR>
                    <a:lnT>
                      <a:noFill/>
                    </a:lnT>
                    <a:lnB>
                      <a:noFill/>
                    </a:lnB>
                    <a:solidFill>
                      <a:schemeClr val="tx1"/>
                    </a:solidFill>
                  </a:tcPr>
                </a:tc>
                <a:tc>
                  <a:txBody>
                    <a:bodyPr/>
                    <a:lstStyle/>
                    <a:p>
                      <a:pPr marL="0" marR="0">
                        <a:lnSpc>
                          <a:spcPct val="120000"/>
                        </a:lnSpc>
                        <a:spcBef>
                          <a:spcPts val="2400"/>
                        </a:spcBef>
                        <a:spcAft>
                          <a:spcPts val="2400"/>
                        </a:spcAft>
                      </a:pPr>
                      <a:r>
                        <a:rPr lang="en-US" sz="2000" b="1" dirty="0">
                          <a:solidFill>
                            <a:srgbClr val="FFFFFF"/>
                          </a:solidFill>
                          <a:effectLst/>
                          <a:latin typeface="Arial" panose="020B0604020202020204" pitchFamily="34" charset="0"/>
                          <a:ea typeface="MS Mincho" panose="02020609040205080304" pitchFamily="49" charset="-128"/>
                          <a:cs typeface="Arial" panose="020B0604020202020204" pitchFamily="34" charset="0"/>
                        </a:rPr>
                        <a:t>Function</a:t>
                      </a:r>
                    </a:p>
                  </a:txBody>
                  <a:tcPr marL="81978" marR="81978" marT="50800" marB="50800">
                    <a:lnL>
                      <a:noFill/>
                    </a:lnL>
                    <a:lnR>
                      <a:noFill/>
                    </a:lnR>
                    <a:lnT>
                      <a:noFill/>
                    </a:lnT>
                    <a:lnB>
                      <a:noFill/>
                    </a:lnB>
                    <a:solidFill>
                      <a:schemeClr val="tx1"/>
                    </a:solidFill>
                  </a:tcPr>
                </a:tc>
                <a:extLst>
                  <a:ext uri="{0D108BD9-81ED-4DB2-BD59-A6C34878D82A}">
                    <a16:rowId xmlns:a16="http://schemas.microsoft.com/office/drawing/2014/main" val="3342053544"/>
                  </a:ext>
                </a:extLst>
              </a:tr>
              <a:tr h="414453">
                <a:tc>
                  <a:txBody>
                    <a:bodyPr/>
                    <a:lstStyle/>
                    <a:p>
                      <a:pPr marL="0" marR="0">
                        <a:lnSpc>
                          <a:spcPts val="2000"/>
                        </a:lnSpc>
                        <a:spcBef>
                          <a:spcPts val="0"/>
                        </a:spcBef>
                        <a:spcAft>
                          <a:spcPts val="0"/>
                        </a:spcAft>
                      </a:pPr>
                      <a:r>
                        <a:rPr lang="en-US" sz="2000" b="1"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src</a:t>
                      </a:r>
                    </a:p>
                  </a:txBody>
                  <a:tcPr marL="81978" marR="81978" marT="50800" marB="50800">
                    <a:lnL>
                      <a:noFill/>
                    </a:lnL>
                    <a:lnR>
                      <a:noFill/>
                    </a:lnR>
                    <a:lnT>
                      <a:noFill/>
                    </a:lnT>
                    <a:lnB>
                      <a:noFill/>
                    </a:lnB>
                    <a:solidFill>
                      <a:srgbClr val="E2DFC9"/>
                    </a:solidFill>
                  </a:tcPr>
                </a:tc>
                <a:tc>
                  <a:txBody>
                    <a:bodyPr/>
                    <a:lstStyle/>
                    <a:p>
                      <a:pPr marL="0" marR="0">
                        <a:lnSpc>
                          <a:spcPts val="2000"/>
                        </a:lnSpc>
                        <a:spcBef>
                          <a:spcPts val="0"/>
                        </a:spcBef>
                        <a:spcAft>
                          <a:spcPts val="0"/>
                        </a:spcAft>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Identifies the file name of the image to display</a:t>
                      </a:r>
                    </a:p>
                  </a:txBody>
                  <a:tcPr marL="81978" marR="81978" marT="50800" marB="50800">
                    <a:lnL>
                      <a:noFill/>
                    </a:lnL>
                    <a:lnR>
                      <a:noFill/>
                    </a:lnR>
                    <a:lnT>
                      <a:noFill/>
                    </a:lnT>
                    <a:lnB>
                      <a:noFill/>
                    </a:lnB>
                    <a:solidFill>
                      <a:srgbClr val="E2DFC9"/>
                    </a:solidFill>
                  </a:tcPr>
                </a:tc>
                <a:extLst>
                  <a:ext uri="{0D108BD9-81ED-4DB2-BD59-A6C34878D82A}">
                    <a16:rowId xmlns:a16="http://schemas.microsoft.com/office/drawing/2014/main" val="1595686160"/>
                  </a:ext>
                </a:extLst>
              </a:tr>
              <a:tr h="1046344">
                <a:tc>
                  <a:txBody>
                    <a:bodyPr/>
                    <a:lstStyle/>
                    <a:p>
                      <a:pPr marL="0" marR="0">
                        <a:lnSpc>
                          <a:spcPts val="2000"/>
                        </a:lnSpc>
                        <a:spcBef>
                          <a:spcPts val="0"/>
                        </a:spcBef>
                        <a:spcAft>
                          <a:spcPts val="0"/>
                        </a:spcAft>
                      </a:pPr>
                      <a:r>
                        <a:rPr lang="en-US" sz="2000" b="1"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alt</a:t>
                      </a:r>
                    </a:p>
                  </a:txBody>
                  <a:tcPr marL="81978" marR="81978" marT="50800" marB="50800">
                    <a:lnL>
                      <a:noFill/>
                    </a:lnL>
                    <a:lnR>
                      <a:noFill/>
                    </a:lnR>
                    <a:lnT>
                      <a:noFill/>
                    </a:lnT>
                    <a:lnB>
                      <a:noFill/>
                    </a:lnB>
                    <a:solidFill>
                      <a:schemeClr val="bg2"/>
                    </a:solidFill>
                  </a:tcPr>
                </a:tc>
                <a:tc>
                  <a:txBody>
                    <a:bodyPr/>
                    <a:lstStyle/>
                    <a:p>
                      <a:pPr marL="0" marR="0">
                        <a:lnSpc>
                          <a:spcPts val="2000"/>
                        </a:lnSpc>
                        <a:spcBef>
                          <a:spcPts val="0"/>
                        </a:spcBef>
                        <a:spcAft>
                          <a:spcPts val="0"/>
                        </a:spcAft>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Specifies alternate text to display when an image is being loaded</a:t>
                      </a:r>
                    </a:p>
                    <a:p>
                      <a:pPr marL="0" marR="0">
                        <a:lnSpc>
                          <a:spcPts val="2000"/>
                        </a:lnSpc>
                        <a:spcBef>
                          <a:spcPts val="0"/>
                        </a:spcBef>
                        <a:spcAft>
                          <a:spcPts val="0"/>
                        </a:spcAft>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Especially useful for screen readers, which translate information on a computer screen into audio output</a:t>
                      </a:r>
                    </a:p>
                    <a:p>
                      <a:pPr marL="0" marR="0">
                        <a:lnSpc>
                          <a:spcPts val="2000"/>
                        </a:lnSpc>
                        <a:spcBef>
                          <a:spcPts val="0"/>
                        </a:spcBef>
                        <a:spcAft>
                          <a:spcPts val="0"/>
                        </a:spcAft>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Should briefly describe the purpose of the image in 125 characters or less</a:t>
                      </a:r>
                    </a:p>
                  </a:txBody>
                  <a:tcPr marL="81978" marR="81978" marT="50800" marB="50800">
                    <a:lnL>
                      <a:noFill/>
                    </a:lnL>
                    <a:lnR>
                      <a:noFill/>
                    </a:lnR>
                    <a:lnT>
                      <a:noFill/>
                    </a:lnT>
                    <a:lnB>
                      <a:noFill/>
                    </a:lnB>
                    <a:solidFill>
                      <a:schemeClr val="bg2"/>
                    </a:solidFill>
                  </a:tcPr>
                </a:tc>
                <a:extLst>
                  <a:ext uri="{0D108BD9-81ED-4DB2-BD59-A6C34878D82A}">
                    <a16:rowId xmlns:a16="http://schemas.microsoft.com/office/drawing/2014/main" val="2747014137"/>
                  </a:ext>
                </a:extLst>
              </a:tr>
              <a:tr h="414453">
                <a:tc>
                  <a:txBody>
                    <a:bodyPr/>
                    <a:lstStyle/>
                    <a:p>
                      <a:pPr marL="0" marR="0">
                        <a:lnSpc>
                          <a:spcPts val="2000"/>
                        </a:lnSpc>
                        <a:spcBef>
                          <a:spcPts val="0"/>
                        </a:spcBef>
                        <a:spcAft>
                          <a:spcPts val="0"/>
                        </a:spcAft>
                      </a:pPr>
                      <a:r>
                        <a:rPr lang="en-US" sz="2000" b="1"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height</a:t>
                      </a:r>
                    </a:p>
                  </a:txBody>
                  <a:tcPr marL="81978" marR="81978" marT="50800" marB="50800">
                    <a:lnL>
                      <a:noFill/>
                    </a:lnL>
                    <a:lnR>
                      <a:noFill/>
                    </a:lnR>
                    <a:lnT>
                      <a:noFill/>
                    </a:lnT>
                    <a:lnB>
                      <a:noFill/>
                    </a:lnB>
                    <a:solidFill>
                      <a:srgbClr val="E2DFC9"/>
                    </a:solidFill>
                  </a:tcPr>
                </a:tc>
                <a:tc>
                  <a:txBody>
                    <a:bodyPr/>
                    <a:lstStyle/>
                    <a:p>
                      <a:pPr marL="0" marR="0">
                        <a:lnSpc>
                          <a:spcPts val="2000"/>
                        </a:lnSpc>
                        <a:spcBef>
                          <a:spcPts val="0"/>
                        </a:spcBef>
                        <a:spcAft>
                          <a:spcPts val="0"/>
                        </a:spcAft>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Defines the height of the image in pixels, which improves loading time</a:t>
                      </a:r>
                    </a:p>
                  </a:txBody>
                  <a:tcPr marL="81978" marR="81978" marT="50800" marB="50800">
                    <a:lnL>
                      <a:noFill/>
                    </a:lnL>
                    <a:lnR>
                      <a:noFill/>
                    </a:lnR>
                    <a:lnT>
                      <a:noFill/>
                    </a:lnT>
                    <a:lnB>
                      <a:noFill/>
                    </a:lnB>
                    <a:solidFill>
                      <a:srgbClr val="E2DFC9"/>
                    </a:solidFill>
                  </a:tcPr>
                </a:tc>
                <a:extLst>
                  <a:ext uri="{0D108BD9-81ED-4DB2-BD59-A6C34878D82A}">
                    <a16:rowId xmlns:a16="http://schemas.microsoft.com/office/drawing/2014/main" val="2382078420"/>
                  </a:ext>
                </a:extLst>
              </a:tr>
              <a:tr h="495599">
                <a:tc>
                  <a:txBody>
                    <a:bodyPr/>
                    <a:lstStyle/>
                    <a:p>
                      <a:pPr marL="0" marR="0">
                        <a:lnSpc>
                          <a:spcPts val="2000"/>
                        </a:lnSpc>
                        <a:spcBef>
                          <a:spcPts val="0"/>
                        </a:spcBef>
                        <a:spcAft>
                          <a:spcPts val="0"/>
                        </a:spcAft>
                      </a:pPr>
                      <a:r>
                        <a:rPr lang="en-US" sz="2000" b="1"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width</a:t>
                      </a:r>
                    </a:p>
                  </a:txBody>
                  <a:tcPr marL="81978" marR="81978" marT="50800" marB="50800">
                    <a:lnL>
                      <a:noFill/>
                    </a:lnL>
                    <a:lnR>
                      <a:noFill/>
                    </a:lnR>
                    <a:lnT>
                      <a:noFill/>
                    </a:lnT>
                    <a:lnB>
                      <a:noFill/>
                    </a:lnB>
                    <a:solidFill>
                      <a:schemeClr val="bg2"/>
                    </a:solidFill>
                  </a:tcPr>
                </a:tc>
                <a:tc>
                  <a:txBody>
                    <a:bodyPr/>
                    <a:lstStyle/>
                    <a:p>
                      <a:pPr marL="0" marR="0">
                        <a:lnSpc>
                          <a:spcPts val="2000"/>
                        </a:lnSpc>
                        <a:spcBef>
                          <a:spcPts val="0"/>
                        </a:spcBef>
                        <a:spcAft>
                          <a:spcPts val="0"/>
                        </a:spcAft>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Defines the width of the image in pixels, which improves loading time</a:t>
                      </a:r>
                    </a:p>
                  </a:txBody>
                  <a:tcPr marL="81978" marR="81978" marT="50800" marB="50800">
                    <a:lnL>
                      <a:noFill/>
                    </a:lnL>
                    <a:lnR>
                      <a:noFill/>
                    </a:lnR>
                    <a:lnT>
                      <a:noFill/>
                    </a:lnT>
                    <a:lnB>
                      <a:noFill/>
                    </a:lnB>
                    <a:solidFill>
                      <a:schemeClr val="bg2"/>
                    </a:solidFill>
                  </a:tcPr>
                </a:tc>
                <a:extLst>
                  <a:ext uri="{0D108BD9-81ED-4DB2-BD59-A6C34878D82A}">
                    <a16:rowId xmlns:a16="http://schemas.microsoft.com/office/drawing/2014/main" val="2221088412"/>
                  </a:ext>
                </a:extLst>
              </a:tr>
            </a:tbl>
          </a:graphicData>
        </a:graphic>
      </p:graphicFrame>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2" name="Title 1">
            <a:extLst>
              <a:ext uri="{FF2B5EF4-FFF2-40B4-BE49-F238E27FC236}">
                <a16:creationId xmlns:a16="http://schemas.microsoft.com/office/drawing/2014/main" id="{0B3DBB0A-595E-734B-8EEC-E88DB18174BB}"/>
              </a:ext>
            </a:extLst>
          </p:cNvPr>
          <p:cNvSpPr>
            <a:spLocks noGrp="1"/>
          </p:cNvSpPr>
          <p:nvPr>
            <p:ph type="title"/>
          </p:nvPr>
        </p:nvSpPr>
        <p:spPr/>
        <p:txBody>
          <a:bodyPr>
            <a:normAutofit/>
          </a:bodyPr>
          <a:lstStyle/>
          <a:p>
            <a:r>
              <a:rPr lang="en-IN" b="1" dirty="0"/>
              <a:t>HTML Image Tag and its Attributes</a:t>
            </a:r>
            <a:endParaRPr lang="en-US" dirty="0"/>
          </a:p>
        </p:txBody>
      </p:sp>
      <p:sp>
        <p:nvSpPr>
          <p:cNvPr id="20" name="Text Placeholder 19">
            <a:extLst>
              <a:ext uri="{FF2B5EF4-FFF2-40B4-BE49-F238E27FC236}">
                <a16:creationId xmlns:a16="http://schemas.microsoft.com/office/drawing/2014/main" id="{D52D9830-AEB5-497E-AAC4-C5C34BCF78BD}"/>
              </a:ext>
            </a:extLst>
          </p:cNvPr>
          <p:cNvSpPr>
            <a:spLocks noGrp="1"/>
          </p:cNvSpPr>
          <p:nvPr>
            <p:ph type="body" sz="quarter" idx="4294967295"/>
          </p:nvPr>
        </p:nvSpPr>
        <p:spPr>
          <a:xfrm>
            <a:off x="30480" y="4496754"/>
            <a:ext cx="3924300" cy="365125"/>
          </a:xfrm>
        </p:spPr>
        <p:txBody>
          <a:bodyPr>
            <a:noAutofit/>
          </a:bodyPr>
          <a:lstStyle/>
          <a:p>
            <a:r>
              <a:rPr lang="fr-FR" dirty="0"/>
              <a:t>Table 3–2 Image </a:t>
            </a:r>
            <a:r>
              <a:rPr lang="fr-FR" dirty="0" err="1"/>
              <a:t>Element</a:t>
            </a:r>
            <a:r>
              <a:rPr lang="fr-FR" dirty="0"/>
              <a:t> </a:t>
            </a:r>
            <a:r>
              <a:rPr lang="fr-FR" dirty="0" err="1"/>
              <a:t>Attributes</a:t>
            </a:r>
            <a:endParaRPr lang="fr-FR" dirty="0"/>
          </a:p>
          <a:p>
            <a:r>
              <a:rPr lang="en-US" dirty="0"/>
              <a:t>Figure 3–12</a:t>
            </a:r>
          </a:p>
          <a:p>
            <a:pPr marL="0" indent="0">
              <a:buNone/>
            </a:pPr>
            <a:endParaRPr lang="en-US" dirty="0"/>
          </a:p>
        </p:txBody>
      </p:sp>
      <p:pic>
        <p:nvPicPr>
          <p:cNvPr id="7" name="Content Placeholder 17" descr="Figure 3-12 shows an example of an image tag with attributes. Individual sections are identified. &#10;">
            <a:extLst>
              <a:ext uri="{FF2B5EF4-FFF2-40B4-BE49-F238E27FC236}">
                <a16:creationId xmlns:a16="http://schemas.microsoft.com/office/drawing/2014/main" id="{8095D660-4E27-9D47-B1FC-A3C8AE603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046" y="4419600"/>
            <a:ext cx="8460954" cy="2438400"/>
          </a:xfrm>
          <a:prstGeom prst="rect">
            <a:avLst/>
          </a:prstGeom>
        </p:spPr>
      </p:pic>
    </p:spTree>
    <p:extLst>
      <p:ext uri="{BB962C8B-B14F-4D97-AF65-F5344CB8AC3E}">
        <p14:creationId xmlns:p14="http://schemas.microsoft.com/office/powerpoint/2010/main" val="3640061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Div element </a:t>
            </a:r>
            <a:r>
              <a:rPr lang="en-IN" dirty="0"/>
              <a:t>defines an area or a division in a webpage</a:t>
            </a:r>
          </a:p>
          <a:p>
            <a:pPr lvl="1"/>
            <a:r>
              <a:rPr lang="en-IN" sz="2800" dirty="0"/>
              <a:t>Uses the &lt;div&gt; and &lt;/div&gt; tags</a:t>
            </a:r>
          </a:p>
          <a:p>
            <a:pPr lvl="1"/>
            <a:r>
              <a:rPr lang="en-US" sz="2800" dirty="0"/>
              <a:t>Used to structure block-level sections of a webpage</a:t>
            </a:r>
            <a:endParaRPr lang="en-IN" sz="2800" dirty="0"/>
          </a:p>
          <a:p>
            <a:pPr lvl="1"/>
            <a:r>
              <a:rPr lang="en-IN" sz="2800" dirty="0"/>
              <a:t>Can be used within the main element to further divide the primary content area into separate sections</a:t>
            </a:r>
            <a:endParaRPr lang="en-US" sz="2800"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US" b="1" dirty="0"/>
              <a:t>Exploring Div Elements</a:t>
            </a:r>
          </a:p>
        </p:txBody>
      </p:sp>
    </p:spTree>
    <p:extLst>
      <p:ext uri="{BB962C8B-B14F-4D97-AF65-F5344CB8AC3E}">
        <p14:creationId xmlns:p14="http://schemas.microsoft.com/office/powerpoint/2010/main" val="2547238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The div element id attribute</a:t>
            </a:r>
            <a:r>
              <a:rPr lang="en-IN" sz="2800" dirty="0"/>
              <a:t> identifies a unique area on a webpage and distinguishes it from other page divisions</a:t>
            </a:r>
          </a:p>
          <a:p>
            <a:r>
              <a:rPr lang="en-IN" dirty="0"/>
              <a:t>This will be “targeted” with CSS</a:t>
            </a:r>
            <a:endParaRPr lang="en-IN" sz="2800"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IN" b="1" dirty="0" err="1"/>
              <a:t>Div</a:t>
            </a:r>
            <a:r>
              <a:rPr lang="en-IN" b="1" dirty="0"/>
              <a:t> Attributes</a:t>
            </a:r>
          </a:p>
        </p:txBody>
      </p:sp>
      <p:pic>
        <p:nvPicPr>
          <p:cNvPr id="6" name="Content Placeholder 14" descr="Figure 3–21 explains a wireframe with four div elements inside the main element.&#10;">
            <a:extLst>
              <a:ext uri="{FF2B5EF4-FFF2-40B4-BE49-F238E27FC236}">
                <a16:creationId xmlns:a16="http://schemas.microsoft.com/office/drawing/2014/main" id="{FB54F6A3-D565-364C-9806-95222E3FB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0" y="3046042"/>
            <a:ext cx="5720080" cy="3098377"/>
          </a:xfrm>
          <a:prstGeom prst="rect">
            <a:avLst/>
          </a:prstGeom>
        </p:spPr>
      </p:pic>
      <p:sp>
        <p:nvSpPr>
          <p:cNvPr id="7" name="Text Placeholder 15">
            <a:extLst>
              <a:ext uri="{FF2B5EF4-FFF2-40B4-BE49-F238E27FC236}">
                <a16:creationId xmlns:a16="http://schemas.microsoft.com/office/drawing/2014/main" id="{BCF7DE2D-FA88-CC46-8CD6-4931AE19BCD1}"/>
              </a:ext>
            </a:extLst>
          </p:cNvPr>
          <p:cNvSpPr txBox="1">
            <a:spLocks/>
          </p:cNvSpPr>
          <p:nvPr/>
        </p:nvSpPr>
        <p:spPr>
          <a:xfrm>
            <a:off x="9982201" y="5819093"/>
            <a:ext cx="2209800" cy="52138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fontAlgn="auto"/>
            <a:r>
              <a:rPr lang="en-US" dirty="0"/>
              <a:t>Figure 3–21, 22</a:t>
            </a:r>
          </a:p>
          <a:p>
            <a:pPr fontAlgn="auto"/>
            <a:endParaRPr lang="en-US" dirty="0"/>
          </a:p>
        </p:txBody>
      </p:sp>
      <p:pic>
        <p:nvPicPr>
          <p:cNvPr id="8" name="Content Placeholder 19" descr="Figure 3–23 explains the revised wireframe with the div element and id attribute value defined as container.">
            <a:extLst>
              <a:ext uri="{FF2B5EF4-FFF2-40B4-BE49-F238E27FC236}">
                <a16:creationId xmlns:a16="http://schemas.microsoft.com/office/drawing/2014/main" id="{086D9F7A-B719-D54F-BD52-67DAFDA93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608" y="3020642"/>
            <a:ext cx="5067984" cy="2745158"/>
          </a:xfrm>
          <a:prstGeom prst="rect">
            <a:avLst/>
          </a:prstGeom>
        </p:spPr>
      </p:pic>
    </p:spTree>
    <p:extLst>
      <p:ext uri="{BB962C8B-B14F-4D97-AF65-F5344CB8AC3E}">
        <p14:creationId xmlns:p14="http://schemas.microsoft.com/office/powerpoint/2010/main" val="3477115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Hyperlink: link on a webpage that allows users to navigate a website and move to another location</a:t>
            </a:r>
          </a:p>
          <a:p>
            <a:endParaRPr lang="en-IN"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IN" b="1" dirty="0"/>
              <a:t>Adding Links to a Webpage</a:t>
            </a:r>
          </a:p>
        </p:txBody>
      </p:sp>
      <p:pic>
        <p:nvPicPr>
          <p:cNvPr id="6" name="Picture 5">
            <a:extLst>
              <a:ext uri="{FF2B5EF4-FFF2-40B4-BE49-F238E27FC236}">
                <a16:creationId xmlns:a16="http://schemas.microsoft.com/office/drawing/2014/main" id="{BC7501A0-000F-114D-954A-5C72C053157B}"/>
              </a:ext>
            </a:extLst>
          </p:cNvPr>
          <p:cNvPicPr>
            <a:picLocks noChangeAspect="1"/>
          </p:cNvPicPr>
          <p:nvPr/>
        </p:nvPicPr>
        <p:blipFill>
          <a:blip r:embed="rId3"/>
          <a:stretch>
            <a:fillRect/>
          </a:stretch>
        </p:blipFill>
        <p:spPr>
          <a:xfrm>
            <a:off x="2438400" y="2514600"/>
            <a:ext cx="6848475" cy="1514475"/>
          </a:xfrm>
          <a:prstGeom prst="rect">
            <a:avLst/>
          </a:prstGeom>
          <a:ln>
            <a:solidFill>
              <a:schemeClr val="tx1">
                <a:lumMod val="65000"/>
                <a:lumOff val="35000"/>
              </a:schemeClr>
            </a:solidFill>
          </a:ln>
        </p:spPr>
      </p:pic>
    </p:spTree>
    <p:extLst>
      <p:ext uri="{BB962C8B-B14F-4D97-AF65-F5344CB8AC3E}">
        <p14:creationId xmlns:p14="http://schemas.microsoft.com/office/powerpoint/2010/main" val="1478016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Text link: when text is </a:t>
            </a:r>
            <a:r>
              <a:rPr lang="en-US" dirty="0"/>
              <a:t>coded</a:t>
            </a:r>
            <a:r>
              <a:rPr lang="en-IN" dirty="0"/>
              <a:t> </a:t>
            </a:r>
            <a:r>
              <a:rPr lang="en-US" dirty="0"/>
              <a:t>as</a:t>
            </a:r>
            <a:r>
              <a:rPr lang="en-IN" dirty="0"/>
              <a:t> a hyperlink, it appears as underlined text in a </a:t>
            </a:r>
            <a:r>
              <a:rPr lang="en-US" dirty="0"/>
              <a:t>color</a:t>
            </a:r>
            <a:r>
              <a:rPr lang="en-IN" dirty="0"/>
              <a:t> </a:t>
            </a:r>
            <a:r>
              <a:rPr lang="en-US" u="sng" dirty="0">
                <a:solidFill>
                  <a:srgbClr val="0070C0"/>
                </a:solidFill>
              </a:rPr>
              <a:t>different</a:t>
            </a:r>
            <a:r>
              <a:rPr lang="en-IN" dirty="0"/>
              <a:t> from the rest of the webpage text</a:t>
            </a:r>
          </a:p>
          <a:p>
            <a:r>
              <a:rPr lang="en-IN" dirty="0"/>
              <a:t>Image link: an image used as a link; some websites display a border around the image</a:t>
            </a:r>
          </a:p>
          <a:p>
            <a:endParaRPr lang="en-IN"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IN" b="1" dirty="0"/>
              <a:t>Adding Links to a Webpage</a:t>
            </a:r>
          </a:p>
        </p:txBody>
      </p:sp>
    </p:spTree>
    <p:extLst>
      <p:ext uri="{BB962C8B-B14F-4D97-AF65-F5344CB8AC3E}">
        <p14:creationId xmlns:p14="http://schemas.microsoft.com/office/powerpoint/2010/main" val="641840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Used to create a hyperlink on a webpage</a:t>
            </a:r>
          </a:p>
          <a:p>
            <a:r>
              <a:rPr lang="en-IN" dirty="0"/>
              <a:t>The &lt;a&gt; and &lt;/a&gt; are the start and the end tags</a:t>
            </a:r>
          </a:p>
          <a:p>
            <a:r>
              <a:rPr lang="en-IN" dirty="0"/>
              <a:t>Include the href attribute to identify the destination webpage, email address, file, telephone number, or other content</a:t>
            </a:r>
          </a:p>
        </p:txBody>
      </p:sp>
      <p:sp>
        <p:nvSpPr>
          <p:cNvPr id="5" name="Title 4"/>
          <p:cNvSpPr>
            <a:spLocks noGrp="1"/>
          </p:cNvSpPr>
          <p:nvPr>
            <p:ph type="title"/>
          </p:nvPr>
        </p:nvSpPr>
        <p:spPr/>
        <p:txBody>
          <a:bodyPr>
            <a:normAutofit/>
          </a:bodyPr>
          <a:lstStyle/>
          <a:p>
            <a:r>
              <a:rPr lang="en-IN" b="1" dirty="0"/>
              <a:t>Anchor Element </a:t>
            </a:r>
          </a:p>
        </p:txBody>
      </p:sp>
      <p:pic>
        <p:nvPicPr>
          <p:cNvPr id="6" name="Content Placeholder 6" descr="Figure 3–30 shows an example of a relative link to the home page named index.html. Individual sections are defined. ">
            <a:extLst>
              <a:ext uri="{FF2B5EF4-FFF2-40B4-BE49-F238E27FC236}">
                <a16:creationId xmlns:a16="http://schemas.microsoft.com/office/drawing/2014/main" id="{B541620F-A35A-4019-A103-695F15FDF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276600"/>
            <a:ext cx="8748889" cy="2362200"/>
          </a:xfrm>
          <a:prstGeom prst="rect">
            <a:avLst/>
          </a:prstGeom>
        </p:spPr>
      </p:pic>
    </p:spTree>
    <p:extLst>
      <p:ext uri="{BB962C8B-B14F-4D97-AF65-F5344CB8AC3E}">
        <p14:creationId xmlns:p14="http://schemas.microsoft.com/office/powerpoint/2010/main" val="3796933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Hyperlink that links to other webpages within the same website</a:t>
            </a:r>
            <a:endParaRPr lang="en-US" dirty="0"/>
          </a:p>
          <a:p>
            <a:r>
              <a:rPr lang="en-IN" dirty="0"/>
              <a:t>Created using an anchor element with an href attribute that designates a path to the webpage/destination</a:t>
            </a:r>
          </a:p>
          <a:p>
            <a:r>
              <a:rPr lang="en-IN" dirty="0"/>
              <a:t>Does not start with http:// (or similar protocol)</a:t>
            </a:r>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IN" b="1" dirty="0"/>
              <a:t>Relative Links</a:t>
            </a:r>
          </a:p>
        </p:txBody>
      </p:sp>
      <p:pic>
        <p:nvPicPr>
          <p:cNvPr id="6" name="Content Placeholder 6" descr="Figure 3–30 shows an example of a relative link to the home page named index.html. Individual sections are defined. ">
            <a:extLst>
              <a:ext uri="{FF2B5EF4-FFF2-40B4-BE49-F238E27FC236}">
                <a16:creationId xmlns:a16="http://schemas.microsoft.com/office/drawing/2014/main" id="{24828561-C8EB-4D21-965A-7C93CA8AE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429000"/>
            <a:ext cx="8037689" cy="2170176"/>
          </a:xfrm>
          <a:prstGeom prst="rect">
            <a:avLst/>
          </a:prstGeom>
        </p:spPr>
      </p:pic>
      <p:sp>
        <p:nvSpPr>
          <p:cNvPr id="7" name="Text Placeholder 3">
            <a:extLst>
              <a:ext uri="{FF2B5EF4-FFF2-40B4-BE49-F238E27FC236}">
                <a16:creationId xmlns:a16="http://schemas.microsoft.com/office/drawing/2014/main" id="{443FAA58-5217-4864-B2D4-09F034347A27}"/>
              </a:ext>
            </a:extLst>
          </p:cNvPr>
          <p:cNvSpPr txBox="1">
            <a:spLocks/>
          </p:cNvSpPr>
          <p:nvPr/>
        </p:nvSpPr>
        <p:spPr>
          <a:xfrm>
            <a:off x="4829175" y="5788893"/>
            <a:ext cx="2514600" cy="36512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fontAlgn="auto"/>
            <a:r>
              <a:rPr lang="en-US" dirty="0"/>
              <a:t>Figure 3–30</a:t>
            </a:r>
          </a:p>
        </p:txBody>
      </p:sp>
    </p:spTree>
    <p:extLst>
      <p:ext uri="{BB962C8B-B14F-4D97-AF65-F5344CB8AC3E}">
        <p14:creationId xmlns:p14="http://schemas.microsoft.com/office/powerpoint/2010/main" val="2689014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Hyperlink that links to other webpages outside of a website</a:t>
            </a:r>
          </a:p>
          <a:p>
            <a:r>
              <a:rPr lang="en-IN" dirty="0"/>
              <a:t>Created using an anchor element with an href attribute that designates a website URL</a:t>
            </a:r>
          </a:p>
          <a:p>
            <a:r>
              <a:rPr lang="en-IN" dirty="0"/>
              <a:t>Does start with http:// (or similar protocol)</a:t>
            </a:r>
          </a:p>
          <a:p>
            <a:endParaRPr lang="en-US" dirty="0"/>
          </a:p>
          <a:p>
            <a:endParaRPr lang="en-US"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IN" b="1" dirty="0"/>
              <a:t>Absolute Links </a:t>
            </a:r>
          </a:p>
        </p:txBody>
      </p:sp>
      <p:pic>
        <p:nvPicPr>
          <p:cNvPr id="6" name="Content Placeholder 5" descr="Figure 3–31 shows an example of an absolute link to the home page for Google. ">
            <a:extLst>
              <a:ext uri="{FF2B5EF4-FFF2-40B4-BE49-F238E27FC236}">
                <a16:creationId xmlns:a16="http://schemas.microsoft.com/office/drawing/2014/main" id="{3E0F6318-1733-42AF-8C8A-4BB919A2F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3121151"/>
            <a:ext cx="8582891" cy="2517648"/>
          </a:xfrm>
          <a:prstGeom prst="rect">
            <a:avLst/>
          </a:prstGeom>
        </p:spPr>
      </p:pic>
      <p:sp>
        <p:nvSpPr>
          <p:cNvPr id="8" name="Text Placeholder 3">
            <a:extLst>
              <a:ext uri="{FF2B5EF4-FFF2-40B4-BE49-F238E27FC236}">
                <a16:creationId xmlns:a16="http://schemas.microsoft.com/office/drawing/2014/main" id="{D10B59F6-FBA8-7942-B5B3-6156C8699292}"/>
              </a:ext>
            </a:extLst>
          </p:cNvPr>
          <p:cNvSpPr txBox="1">
            <a:spLocks/>
          </p:cNvSpPr>
          <p:nvPr/>
        </p:nvSpPr>
        <p:spPr>
          <a:xfrm>
            <a:off x="4829175" y="5788893"/>
            <a:ext cx="2514600" cy="36512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fontAlgn="auto"/>
            <a:r>
              <a:rPr lang="en-US" dirty="0"/>
              <a:t>Figure 3–31</a:t>
            </a:r>
          </a:p>
        </p:txBody>
      </p:sp>
    </p:spTree>
    <p:extLst>
      <p:ext uri="{BB962C8B-B14F-4D97-AF65-F5344CB8AC3E}">
        <p14:creationId xmlns:p14="http://schemas.microsoft.com/office/powerpoint/2010/main" val="196002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0244FB-CC5C-4D09-9CE2-90045B814F08}"/>
              </a:ext>
            </a:extLst>
          </p:cNvPr>
          <p:cNvSpPr>
            <a:spLocks noGrp="1"/>
          </p:cNvSpPr>
          <p:nvPr>
            <p:ph idx="1"/>
          </p:nvPr>
        </p:nvSpPr>
        <p:spPr/>
        <p:txBody>
          <a:bodyPr>
            <a:normAutofit/>
          </a:bodyPr>
          <a:lstStyle/>
          <a:p>
            <a:r>
              <a:rPr lang="en-US" dirty="0"/>
              <a:t>Some webpages contain a lot of content, making them quite long</a:t>
            </a:r>
          </a:p>
          <a:p>
            <a:pPr lvl="1"/>
            <a:r>
              <a:rPr lang="en-US" dirty="0"/>
              <a:t>Requires excessive scrolling to see all the page content</a:t>
            </a:r>
          </a:p>
          <a:p>
            <a:r>
              <a:rPr lang="en-US" dirty="0"/>
              <a:t>Bookmarks let website visitors jump to specific areas on the page</a:t>
            </a:r>
          </a:p>
          <a:p>
            <a:pPr lvl="1"/>
            <a:r>
              <a:rPr lang="en-US" dirty="0"/>
              <a:t>To create a bookmark, insert an id attribute and value in the element where you want to include a bookmark</a:t>
            </a:r>
          </a:p>
          <a:p>
            <a:pPr lvl="1"/>
            <a:r>
              <a:rPr lang="en-US" dirty="0"/>
              <a:t>	&lt;div id=“lesson1”&gt;</a:t>
            </a:r>
            <a:br>
              <a:rPr lang="en-US" dirty="0"/>
            </a:br>
            <a:br>
              <a:rPr lang="en-US" dirty="0"/>
            </a:br>
            <a:r>
              <a:rPr lang="en-US" dirty="0"/>
              <a:t>The following code creates a link to the bookmark (note the #):</a:t>
            </a:r>
            <a:br>
              <a:rPr lang="en-US" dirty="0"/>
            </a:br>
            <a:r>
              <a:rPr lang="en-US" dirty="0"/>
              <a:t>	&lt;a </a:t>
            </a:r>
            <a:r>
              <a:rPr lang="en-US" dirty="0" err="1"/>
              <a:t>href</a:t>
            </a:r>
            <a:r>
              <a:rPr lang="en-US" dirty="0"/>
              <a:t>=“#lesson1”&gt;</a:t>
            </a:r>
          </a:p>
        </p:txBody>
      </p:sp>
      <p:sp>
        <p:nvSpPr>
          <p:cNvPr id="3" name="Footer Placeholder 2">
            <a:extLst>
              <a:ext uri="{FF2B5EF4-FFF2-40B4-BE49-F238E27FC236}">
                <a16:creationId xmlns:a16="http://schemas.microsoft.com/office/drawing/2014/main" id="{B70A088F-549C-49ED-AED2-DD2C84C205C9}"/>
              </a:ext>
            </a:extLst>
          </p:cNvPr>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4" name="Title 3">
            <a:extLst>
              <a:ext uri="{FF2B5EF4-FFF2-40B4-BE49-F238E27FC236}">
                <a16:creationId xmlns:a16="http://schemas.microsoft.com/office/drawing/2014/main" id="{9453D049-4C15-47D6-88C0-D85334BF1499}"/>
              </a:ext>
            </a:extLst>
          </p:cNvPr>
          <p:cNvSpPr>
            <a:spLocks noGrp="1"/>
          </p:cNvSpPr>
          <p:nvPr>
            <p:ph type="title"/>
          </p:nvPr>
        </p:nvSpPr>
        <p:spPr/>
        <p:txBody>
          <a:bodyPr>
            <a:normAutofit/>
          </a:bodyPr>
          <a:lstStyle/>
          <a:p>
            <a:r>
              <a:rPr lang="en-US" b="1" dirty="0"/>
              <a:t>Bookmarks</a:t>
            </a:r>
          </a:p>
        </p:txBody>
      </p:sp>
    </p:spTree>
    <p:extLst>
      <p:ext uri="{BB962C8B-B14F-4D97-AF65-F5344CB8AC3E}">
        <p14:creationId xmlns:p14="http://schemas.microsoft.com/office/powerpoint/2010/main" val="3470706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Images can be used to link to another page within the site, another website, an email address, or a telephone number</a:t>
            </a:r>
          </a:p>
          <a:p>
            <a:endParaRPr lang="en-US"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IN" b="1" dirty="0"/>
              <a:t>Image Links </a:t>
            </a:r>
          </a:p>
        </p:txBody>
      </p:sp>
      <p:pic>
        <p:nvPicPr>
          <p:cNvPr id="10" name="Content Placeholder 9" descr="Figure 3–32 shows an example of an image with a relative link to the website’s home page.&#10;">
            <a:extLst>
              <a:ext uri="{FF2B5EF4-FFF2-40B4-BE49-F238E27FC236}">
                <a16:creationId xmlns:a16="http://schemas.microsoft.com/office/drawing/2014/main" id="{AC1DEC8A-0E45-4B06-8AD3-32DBEEA2FE8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85800" y="2721882"/>
            <a:ext cx="8807943" cy="2378075"/>
          </a:xfrm>
        </p:spPr>
      </p:pic>
      <p:sp>
        <p:nvSpPr>
          <p:cNvPr id="7" name="Text Placeholder 3">
            <a:extLst>
              <a:ext uri="{FF2B5EF4-FFF2-40B4-BE49-F238E27FC236}">
                <a16:creationId xmlns:a16="http://schemas.microsoft.com/office/drawing/2014/main" id="{E87102E5-A8B3-BD40-A4B5-17FA10255D45}"/>
              </a:ext>
            </a:extLst>
          </p:cNvPr>
          <p:cNvSpPr txBox="1">
            <a:spLocks/>
          </p:cNvSpPr>
          <p:nvPr/>
        </p:nvSpPr>
        <p:spPr>
          <a:xfrm>
            <a:off x="4829175" y="5788893"/>
            <a:ext cx="2514600" cy="36512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fontAlgn="auto"/>
            <a:r>
              <a:rPr lang="en-US" dirty="0"/>
              <a:t>Figure 3–32</a:t>
            </a:r>
          </a:p>
        </p:txBody>
      </p:sp>
    </p:spTree>
    <p:extLst>
      <p:ext uri="{BB962C8B-B14F-4D97-AF65-F5344CB8AC3E}">
        <p14:creationId xmlns:p14="http://schemas.microsoft.com/office/powerpoint/2010/main" val="997523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228600" indent="-228600" defTabSz="914400" fontAlgn="base">
              <a:lnSpc>
                <a:spcPct val="110000"/>
              </a:lnSpc>
              <a:buClrTx/>
              <a:buSzTx/>
              <a:buFont typeface="Arial" panose="020B0604020202020204" pitchFamily="34" charset="0"/>
              <a:buChar char="•"/>
            </a:pPr>
            <a:r>
              <a:rPr lang="en-US" dirty="0">
                <a:solidFill>
                  <a:srgbClr val="000000"/>
                </a:solidFill>
                <a:latin typeface="Arial" panose="020B0604020202020204" pitchFamily="34" charset="0"/>
              </a:rPr>
              <a:t>Put yourself in the shoes of the website visitors and ask yourself what they are looking for</a:t>
            </a:r>
          </a:p>
          <a:p>
            <a:pPr marL="628650" lvl="2" defTabSz="914400" fontAlgn="base">
              <a:lnSpc>
                <a:spcPct val="110000"/>
              </a:lnSpc>
              <a:buClrTx/>
              <a:buSzTx/>
              <a:buFont typeface="Arial" panose="020B0604020202020204" pitchFamily="34" charset="0"/>
              <a:buChar char="•"/>
            </a:pPr>
            <a:r>
              <a:rPr lang="en-US" sz="2400" dirty="0">
                <a:solidFill>
                  <a:srgbClr val="000000"/>
                </a:solidFill>
                <a:latin typeface="Arial" panose="020B0604020202020204" pitchFamily="34" charset="0"/>
              </a:rPr>
              <a:t>Thinking about buying a product… </a:t>
            </a:r>
          </a:p>
          <a:p>
            <a:pPr marL="1143000" lvl="4" defTabSz="914400" fontAlgn="base">
              <a:lnSpc>
                <a:spcPct val="110000"/>
              </a:lnSpc>
              <a:buClrTx/>
              <a:buSzTx/>
              <a:buFont typeface="Arial" panose="020B0604020202020204" pitchFamily="34" charset="0"/>
              <a:buChar char="•"/>
            </a:pPr>
            <a:r>
              <a:rPr lang="en-US" sz="2400" dirty="0">
                <a:solidFill>
                  <a:srgbClr val="000000"/>
                </a:solidFill>
                <a:latin typeface="Arial" panose="020B0604020202020204" pitchFamily="34" charset="0"/>
              </a:rPr>
              <a:t>what do you need to know before you buy? </a:t>
            </a:r>
          </a:p>
          <a:p>
            <a:pPr marL="628650" lvl="2" defTabSz="914400" fontAlgn="base">
              <a:lnSpc>
                <a:spcPct val="110000"/>
              </a:lnSpc>
              <a:buClrTx/>
              <a:buSzTx/>
              <a:buFont typeface="Arial" panose="020B0604020202020204" pitchFamily="34" charset="0"/>
              <a:buChar char="•"/>
            </a:pPr>
            <a:r>
              <a:rPr lang="en-US" sz="2400" dirty="0">
                <a:solidFill>
                  <a:srgbClr val="000000"/>
                </a:solidFill>
                <a:latin typeface="Arial" panose="020B0604020202020204" pitchFamily="34" charset="0"/>
              </a:rPr>
              <a:t>Signing up for a service… </a:t>
            </a:r>
          </a:p>
          <a:p>
            <a:pPr marL="1143000" lvl="4" defTabSz="914400" fontAlgn="base">
              <a:lnSpc>
                <a:spcPct val="110000"/>
              </a:lnSpc>
              <a:buClrTx/>
              <a:buSzTx/>
              <a:buFont typeface="Arial" panose="020B0604020202020204" pitchFamily="34" charset="0"/>
              <a:buChar char="•"/>
            </a:pPr>
            <a:r>
              <a:rPr lang="en-US" sz="2400" dirty="0">
                <a:solidFill>
                  <a:srgbClr val="000000"/>
                </a:solidFill>
                <a:latin typeface="Arial" panose="020B0604020202020204" pitchFamily="34" charset="0"/>
              </a:rPr>
              <a:t>where would you learn about the different offerings and which option you need? </a:t>
            </a:r>
          </a:p>
          <a:p>
            <a:pPr marL="628650" lvl="2" defTabSz="914400" fontAlgn="base">
              <a:lnSpc>
                <a:spcPct val="110000"/>
              </a:lnSpc>
              <a:buClrTx/>
              <a:buSzTx/>
              <a:buFont typeface="Arial" panose="020B0604020202020204" pitchFamily="34" charset="0"/>
              <a:buChar char="•"/>
            </a:pPr>
            <a:r>
              <a:rPr lang="en-US" sz="2400" dirty="0">
                <a:solidFill>
                  <a:srgbClr val="000000"/>
                </a:solidFill>
                <a:latin typeface="Arial" panose="020B0604020202020204" pitchFamily="34" charset="0"/>
              </a:rPr>
              <a:t>What is the clearest title possible for page x? </a:t>
            </a:r>
          </a:p>
          <a:p>
            <a:pPr marL="628650" lvl="2" defTabSz="914400" fontAlgn="base">
              <a:lnSpc>
                <a:spcPct val="110000"/>
              </a:lnSpc>
              <a:buClrTx/>
              <a:buSzTx/>
              <a:buFont typeface="Arial" panose="020B0604020202020204" pitchFamily="34" charset="0"/>
              <a:buChar char="•"/>
            </a:pPr>
            <a:r>
              <a:rPr lang="en-US" sz="2400" dirty="0">
                <a:solidFill>
                  <a:srgbClr val="000000"/>
                </a:solidFill>
                <a:latin typeface="Arial" panose="020B0604020202020204" pitchFamily="34" charset="0"/>
              </a:rPr>
              <a:t>How many steps does it take to reach page y?</a:t>
            </a:r>
            <a:endParaRPr lang="en-US" sz="1600" dirty="0"/>
          </a:p>
        </p:txBody>
      </p:sp>
      <p:sp>
        <p:nvSpPr>
          <p:cNvPr id="2" name="Title 1"/>
          <p:cNvSpPr>
            <a:spLocks noGrp="1"/>
          </p:cNvSpPr>
          <p:nvPr>
            <p:ph type="title"/>
          </p:nvPr>
        </p:nvSpPr>
        <p:spPr/>
        <p:txBody>
          <a:bodyPr>
            <a:normAutofit/>
          </a:bodyPr>
          <a:lstStyle/>
          <a:p>
            <a:r>
              <a:rPr lang="en-GB" sz="2900" b="1" dirty="0">
                <a:solidFill>
                  <a:schemeClr val="tx1">
                    <a:lumMod val="50000"/>
                  </a:schemeClr>
                </a:solidFill>
              </a:rPr>
              <a:t>Exploration (</a:t>
            </a:r>
            <a:r>
              <a:rPr lang="en-US" sz="2900" b="1" dirty="0">
                <a:solidFill>
                  <a:schemeClr val="tx1">
                    <a:lumMod val="50000"/>
                  </a:schemeClr>
                </a:solidFill>
              </a:rPr>
              <a:t>using the information from the client)</a:t>
            </a:r>
            <a:endParaRPr lang="en-GB" sz="2900" b="1" dirty="0">
              <a:solidFill>
                <a:schemeClr val="tx1">
                  <a:lumMod val="50000"/>
                </a:schemeClr>
              </a:solidFill>
            </a:endParaRPr>
          </a:p>
        </p:txBody>
      </p:sp>
      <p:sp>
        <p:nvSpPr>
          <p:cNvPr id="5" name="Slide Number Placeholder 4"/>
          <p:cNvSpPr>
            <a:spLocks noGrp="1"/>
          </p:cNvSpPr>
          <p:nvPr>
            <p:ph type="sldNum" sz="quarter" idx="4294967295"/>
          </p:nvPr>
        </p:nvSpPr>
        <p:spPr>
          <a:xfrm>
            <a:off x="11507788" y="6042025"/>
            <a:ext cx="684212" cy="365125"/>
          </a:xfrm>
        </p:spPr>
        <p:txBody>
          <a:bodyPr/>
          <a:lstStyle/>
          <a:p>
            <a:pPr>
              <a:defRPr/>
            </a:pPr>
            <a:fld id="{45FF1A5C-C756-F14D-8A29-04516FAB3B4B}" type="slidenum">
              <a:rPr lang="en-US" smtClean="0"/>
              <a:pPr>
                <a:defRPr/>
              </a:pPr>
              <a:t>4</a:t>
            </a:fld>
            <a:endParaRPr lang="en-US"/>
          </a:p>
        </p:txBody>
      </p:sp>
    </p:spTree>
    <p:extLst>
      <p:ext uri="{BB962C8B-B14F-4D97-AF65-F5344CB8AC3E}">
        <p14:creationId xmlns:p14="http://schemas.microsoft.com/office/powerpoint/2010/main" val="12246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descr="Figure 3–33 shows an example of an email link. &#10;">
            <a:extLst>
              <a:ext uri="{FF2B5EF4-FFF2-40B4-BE49-F238E27FC236}">
                <a16:creationId xmlns:a16="http://schemas.microsoft.com/office/drawing/2014/main" id="{F547C87E-B724-4437-AD92-8A7F7B280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2924879"/>
            <a:ext cx="9144000" cy="2423160"/>
          </a:xfrm>
          <a:prstGeom prst="rect">
            <a:avLst/>
          </a:prstGeom>
        </p:spPr>
      </p:pic>
      <p:sp>
        <p:nvSpPr>
          <p:cNvPr id="2" name="Content Placeholder 1"/>
          <p:cNvSpPr>
            <a:spLocks noGrp="1"/>
          </p:cNvSpPr>
          <p:nvPr>
            <p:ph idx="1"/>
          </p:nvPr>
        </p:nvSpPr>
        <p:spPr/>
        <p:txBody>
          <a:bodyPr/>
          <a:lstStyle/>
          <a:p>
            <a:r>
              <a:rPr lang="en-IN" dirty="0"/>
              <a:t>Hyperlink that links to an email address</a:t>
            </a:r>
          </a:p>
          <a:p>
            <a:r>
              <a:rPr lang="en-IN" dirty="0"/>
              <a:t>Use anchor elements to link to an email address by including the href attribute followed by "mailto:" and then the email address</a:t>
            </a:r>
          </a:p>
          <a:p>
            <a:endParaRPr lang="en-IN" dirty="0"/>
          </a:p>
          <a:p>
            <a:endParaRPr lang="en-US"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IN" b="1" dirty="0"/>
              <a:t>Email Links </a:t>
            </a:r>
          </a:p>
        </p:txBody>
      </p:sp>
      <p:sp>
        <p:nvSpPr>
          <p:cNvPr id="7" name="Text Placeholder 3">
            <a:extLst>
              <a:ext uri="{FF2B5EF4-FFF2-40B4-BE49-F238E27FC236}">
                <a16:creationId xmlns:a16="http://schemas.microsoft.com/office/drawing/2014/main" id="{C1421670-3C14-4313-B2E7-A2D637A952BD}"/>
              </a:ext>
            </a:extLst>
          </p:cNvPr>
          <p:cNvSpPr txBox="1">
            <a:spLocks/>
          </p:cNvSpPr>
          <p:nvPr/>
        </p:nvSpPr>
        <p:spPr>
          <a:xfrm>
            <a:off x="5048250" y="5667998"/>
            <a:ext cx="2095500" cy="25463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fontAlgn="auto"/>
            <a:r>
              <a:rPr lang="en-US" dirty="0"/>
              <a:t>Figure 3–33</a:t>
            </a:r>
          </a:p>
          <a:p>
            <a:pPr fontAlgn="auto"/>
            <a:endParaRPr lang="en-US" dirty="0"/>
          </a:p>
        </p:txBody>
      </p:sp>
    </p:spTree>
    <p:extLst>
      <p:ext uri="{BB962C8B-B14F-4D97-AF65-F5344CB8AC3E}">
        <p14:creationId xmlns:p14="http://schemas.microsoft.com/office/powerpoint/2010/main" val="2403502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Hyperlink that links to a telephone number</a:t>
            </a:r>
          </a:p>
          <a:p>
            <a:r>
              <a:rPr lang="en-IN" dirty="0"/>
              <a:t>Use an anchor element to link to a telephone number by including the href attribute, followed by "tel:+1number" where +1 is the international </a:t>
            </a:r>
            <a:r>
              <a:rPr lang="en-US" dirty="0"/>
              <a:t>dialing</a:t>
            </a:r>
            <a:r>
              <a:rPr lang="en-IN" dirty="0"/>
              <a:t> prefix and number is the phone number</a:t>
            </a:r>
            <a:endParaRPr lang="en-US" dirty="0"/>
          </a:p>
        </p:txBody>
      </p:sp>
      <p:sp>
        <p:nvSpPr>
          <p:cNvPr id="5" name="Title 4"/>
          <p:cNvSpPr>
            <a:spLocks noGrp="1"/>
          </p:cNvSpPr>
          <p:nvPr>
            <p:ph type="title"/>
          </p:nvPr>
        </p:nvSpPr>
        <p:spPr/>
        <p:txBody>
          <a:bodyPr>
            <a:normAutofit/>
          </a:bodyPr>
          <a:lstStyle/>
          <a:p>
            <a:r>
              <a:rPr lang="en-IN" b="1" dirty="0"/>
              <a:t>Telephone Links </a:t>
            </a:r>
          </a:p>
        </p:txBody>
      </p:sp>
      <p:pic>
        <p:nvPicPr>
          <p:cNvPr id="6" name="Content Placeholder 9" descr="Figure 3–35 shows an example of a telephone link.&#10;">
            <a:extLst>
              <a:ext uri="{FF2B5EF4-FFF2-40B4-BE49-F238E27FC236}">
                <a16:creationId xmlns:a16="http://schemas.microsoft.com/office/drawing/2014/main" id="{6AE675AA-F952-4C7B-A680-44C4B502F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28" y="3276600"/>
            <a:ext cx="8317543" cy="2620026"/>
          </a:xfrm>
          <a:prstGeom prst="rect">
            <a:avLst/>
          </a:prstGeom>
        </p:spPr>
      </p:pic>
      <p:sp>
        <p:nvSpPr>
          <p:cNvPr id="7" name="Text Placeholder 5">
            <a:extLst>
              <a:ext uri="{FF2B5EF4-FFF2-40B4-BE49-F238E27FC236}">
                <a16:creationId xmlns:a16="http://schemas.microsoft.com/office/drawing/2014/main" id="{A56542FD-94E4-4F7D-B423-F978CF756A17}"/>
              </a:ext>
            </a:extLst>
          </p:cNvPr>
          <p:cNvSpPr txBox="1">
            <a:spLocks/>
          </p:cNvSpPr>
          <p:nvPr/>
        </p:nvSpPr>
        <p:spPr>
          <a:xfrm>
            <a:off x="4876800" y="6289820"/>
            <a:ext cx="2969432" cy="263381"/>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fontAlgn="auto"/>
            <a:r>
              <a:rPr lang="en-US" dirty="0"/>
              <a:t>Figure 3–35 </a:t>
            </a:r>
          </a:p>
        </p:txBody>
      </p:sp>
    </p:spTree>
    <p:extLst>
      <p:ext uri="{BB962C8B-B14F-4D97-AF65-F5344CB8AC3E}">
        <p14:creationId xmlns:p14="http://schemas.microsoft.com/office/powerpoint/2010/main" val="1379037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Lists structure text into an itemised format</a:t>
            </a:r>
          </a:p>
          <a:p>
            <a:pPr lvl="1"/>
            <a:r>
              <a:rPr lang="en-IN" b="1" dirty="0">
                <a:solidFill>
                  <a:srgbClr val="0070C0"/>
                </a:solidFill>
              </a:rPr>
              <a:t>Unordered</a:t>
            </a:r>
            <a:r>
              <a:rPr lang="en-IN" dirty="0"/>
              <a:t> lists display</a:t>
            </a:r>
            <a:r>
              <a:rPr lang="en-US" dirty="0"/>
              <a:t> bulleted items in any sequence</a:t>
            </a:r>
          </a:p>
          <a:p>
            <a:pPr lvl="1"/>
            <a:r>
              <a:rPr lang="en-IN" dirty="0"/>
              <a:t>The &lt;ul&gt; and &lt;/ul&gt; are the start and end tags for an unordered list</a:t>
            </a:r>
          </a:p>
          <a:p>
            <a:pPr lvl="1"/>
            <a:r>
              <a:rPr lang="en-US" dirty="0"/>
              <a:t>&lt;li&gt; and &lt;/li&gt; are the start and end list item tags </a:t>
            </a:r>
          </a:p>
          <a:p>
            <a:pPr lvl="1"/>
            <a:endParaRPr lang="en-IN" dirty="0"/>
          </a:p>
          <a:p>
            <a:r>
              <a:rPr lang="en-US" dirty="0"/>
              <a:t>The following code creates a bulleted list of two items: </a:t>
            </a:r>
          </a:p>
          <a:p>
            <a:pPr marL="457200" lvl="1" indent="0">
              <a:buNone/>
            </a:pPr>
            <a:r>
              <a:rPr lang="en-US" dirty="0">
                <a:solidFill>
                  <a:srgbClr val="0070C0"/>
                </a:solidFill>
              </a:rPr>
              <a:t>&lt;ul&gt; </a:t>
            </a:r>
          </a:p>
          <a:p>
            <a:pPr marL="457200" lvl="1" indent="0">
              <a:buNone/>
            </a:pPr>
            <a:r>
              <a:rPr lang="en-US" dirty="0"/>
              <a:t>	&lt;li&gt;First item&lt;/li&gt; </a:t>
            </a:r>
          </a:p>
          <a:p>
            <a:pPr marL="457200" lvl="1" indent="0">
              <a:buNone/>
            </a:pPr>
            <a:r>
              <a:rPr lang="en-US" dirty="0"/>
              <a:t>	&lt;li&gt;Second item&lt;/li&gt; </a:t>
            </a:r>
          </a:p>
          <a:p>
            <a:pPr marL="457200" lvl="1" indent="0">
              <a:buNone/>
            </a:pPr>
            <a:r>
              <a:rPr lang="en-US" dirty="0">
                <a:solidFill>
                  <a:srgbClr val="0070C0"/>
                </a:solidFill>
              </a:rPr>
              <a:t>&lt;/ul&gt; </a:t>
            </a:r>
            <a:endParaRPr lang="en-IN" dirty="0">
              <a:solidFill>
                <a:srgbClr val="0070C0"/>
              </a:solidFill>
            </a:endParaRPr>
          </a:p>
          <a:p>
            <a:pPr lvl="1"/>
            <a:endParaRPr lang="en-US" dirty="0"/>
          </a:p>
        </p:txBody>
      </p:sp>
      <p:sp>
        <p:nvSpPr>
          <p:cNvPr id="5" name="Title 4"/>
          <p:cNvSpPr>
            <a:spLocks noGrp="1"/>
          </p:cNvSpPr>
          <p:nvPr>
            <p:ph type="title"/>
          </p:nvPr>
        </p:nvSpPr>
        <p:spPr/>
        <p:txBody>
          <a:bodyPr>
            <a:normAutofit/>
          </a:bodyPr>
          <a:lstStyle/>
          <a:p>
            <a:r>
              <a:rPr lang="en-US" b="1" dirty="0"/>
              <a:t>Adding Lists</a:t>
            </a:r>
          </a:p>
        </p:txBody>
      </p:sp>
    </p:spTree>
    <p:extLst>
      <p:ext uri="{BB962C8B-B14F-4D97-AF65-F5344CB8AC3E}">
        <p14:creationId xmlns:p14="http://schemas.microsoft.com/office/powerpoint/2010/main" val="154435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solidFill>
                  <a:schemeClr val="accent5">
                    <a:lumMod val="75000"/>
                  </a:schemeClr>
                </a:solidFill>
              </a:rPr>
              <a:t>Ordered lists </a:t>
            </a:r>
            <a:r>
              <a:rPr lang="en-IN" dirty="0"/>
              <a:t>display information in a series using numbers or letters</a:t>
            </a:r>
          </a:p>
          <a:p>
            <a:pPr lvl="1"/>
            <a:r>
              <a:rPr lang="en-IN" dirty="0"/>
              <a:t>The &lt;ol&gt; and &lt;/ol&gt; are the start and end tags for an ordered list</a:t>
            </a:r>
          </a:p>
          <a:p>
            <a:pPr lvl="1"/>
            <a:r>
              <a:rPr lang="en-US" dirty="0"/>
              <a:t>&lt;li&gt; and &lt;/li&gt; are the start and end list item tags </a:t>
            </a:r>
            <a:endParaRPr lang="en-IN" dirty="0"/>
          </a:p>
          <a:p>
            <a:r>
              <a:rPr lang="en-IN" dirty="0"/>
              <a:t>The following code creates a numbered list </a:t>
            </a:r>
            <a:r>
              <a:rPr lang="en-US" dirty="0"/>
              <a:t>of two items:</a:t>
            </a:r>
          </a:p>
          <a:p>
            <a:pPr marL="457200" lvl="1" indent="0">
              <a:buNone/>
            </a:pPr>
            <a:r>
              <a:rPr lang="en-US" dirty="0">
                <a:solidFill>
                  <a:schemeClr val="accent5">
                    <a:lumMod val="75000"/>
                  </a:schemeClr>
                </a:solidFill>
              </a:rPr>
              <a:t>&lt;ol&gt;</a:t>
            </a:r>
          </a:p>
          <a:p>
            <a:pPr marL="457200" lvl="1" indent="0">
              <a:buNone/>
            </a:pPr>
            <a:r>
              <a:rPr lang="en-US" dirty="0"/>
              <a:t>	&lt;li&gt;First item&lt;/li&gt;</a:t>
            </a:r>
          </a:p>
          <a:p>
            <a:pPr marL="457200" lvl="1" indent="0">
              <a:buNone/>
            </a:pPr>
            <a:r>
              <a:rPr lang="en-US" dirty="0"/>
              <a:t> 	&lt;li&gt;Second item&lt;/li&gt;</a:t>
            </a:r>
          </a:p>
          <a:p>
            <a:pPr marL="457200" lvl="1" indent="0">
              <a:buNone/>
            </a:pPr>
            <a:r>
              <a:rPr lang="en-US" dirty="0">
                <a:solidFill>
                  <a:schemeClr val="accent5">
                    <a:lumMod val="75000"/>
                  </a:schemeClr>
                </a:solidFill>
              </a:rPr>
              <a:t>&lt;/ol&gt;</a:t>
            </a:r>
            <a:endParaRPr lang="en-IN" dirty="0">
              <a:solidFill>
                <a:schemeClr val="accent5">
                  <a:lumMod val="75000"/>
                </a:schemeClr>
              </a:solidFill>
            </a:endParaRPr>
          </a:p>
          <a:p>
            <a:pPr lvl="1"/>
            <a:endParaRPr lang="en-IN" dirty="0"/>
          </a:p>
          <a:p>
            <a:pPr lvl="1"/>
            <a:endParaRPr lang="en-US"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US" b="1" dirty="0"/>
              <a:t>Adding Lists</a:t>
            </a:r>
          </a:p>
        </p:txBody>
      </p:sp>
    </p:spTree>
    <p:extLst>
      <p:ext uri="{BB962C8B-B14F-4D97-AF65-F5344CB8AC3E}">
        <p14:creationId xmlns:p14="http://schemas.microsoft.com/office/powerpoint/2010/main" val="3922059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Figure 3–51 shows a webpage with an unordered and an ordered list.">
            <a:extLst>
              <a:ext uri="{FF2B5EF4-FFF2-40B4-BE49-F238E27FC236}">
                <a16:creationId xmlns:a16="http://schemas.microsoft.com/office/drawing/2014/main" id="{DA980848-91B4-4426-B360-BA03C91AB2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50988"/>
            <a:ext cx="8087988" cy="3173412"/>
          </a:xfrm>
          <a:prstGeom prst="rect">
            <a:avLst/>
          </a:prstGeom>
        </p:spPr>
      </p:pic>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US" b="1" dirty="0"/>
              <a:t>Adding Lists  </a:t>
            </a:r>
          </a:p>
        </p:txBody>
      </p:sp>
      <p:sp>
        <p:nvSpPr>
          <p:cNvPr id="6" name="Text Placeholder 5">
            <a:extLst>
              <a:ext uri="{FF2B5EF4-FFF2-40B4-BE49-F238E27FC236}">
                <a16:creationId xmlns:a16="http://schemas.microsoft.com/office/drawing/2014/main" id="{8D0DFC55-B9FD-4632-BE52-F088F1D43F37}"/>
              </a:ext>
            </a:extLst>
          </p:cNvPr>
          <p:cNvSpPr>
            <a:spLocks noGrp="1"/>
          </p:cNvSpPr>
          <p:nvPr>
            <p:ph type="body" sz="quarter" idx="4294967295"/>
          </p:nvPr>
        </p:nvSpPr>
        <p:spPr>
          <a:xfrm>
            <a:off x="0" y="5380038"/>
            <a:ext cx="1447800" cy="365125"/>
          </a:xfrm>
        </p:spPr>
        <p:txBody>
          <a:bodyPr>
            <a:normAutofit fontScale="77500" lnSpcReduction="20000"/>
          </a:bodyPr>
          <a:lstStyle/>
          <a:p>
            <a:r>
              <a:rPr lang="en-US" dirty="0"/>
              <a:t>Figure 3–51</a:t>
            </a:r>
          </a:p>
        </p:txBody>
      </p:sp>
    </p:spTree>
    <p:extLst>
      <p:ext uri="{BB962C8B-B14F-4D97-AF65-F5344CB8AC3E}">
        <p14:creationId xmlns:p14="http://schemas.microsoft.com/office/powerpoint/2010/main" val="3033880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A description list contains terms and descriptions</a:t>
            </a:r>
          </a:p>
          <a:p>
            <a:r>
              <a:rPr lang="en-IN" dirty="0"/>
              <a:t>The &lt;dl&gt; and &lt;/dl&gt; are the start and end tags for a description list</a:t>
            </a:r>
          </a:p>
          <a:p>
            <a:r>
              <a:rPr lang="en-IN" dirty="0"/>
              <a:t>Each term is marked within a pair of &lt;dt&gt; and &lt;/dt&gt; tags</a:t>
            </a:r>
          </a:p>
          <a:p>
            <a:r>
              <a:rPr lang="en-IN" dirty="0"/>
              <a:t>Each description or definition is marked between a pair of &lt;dd&gt; and &lt;/dd&gt; tags</a:t>
            </a:r>
          </a:p>
          <a:p>
            <a:endParaRPr lang="en-US"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US" b="1" dirty="0"/>
              <a:t>Adding Lists   </a:t>
            </a:r>
          </a:p>
        </p:txBody>
      </p:sp>
    </p:spTree>
    <p:extLst>
      <p:ext uri="{BB962C8B-B14F-4D97-AF65-F5344CB8AC3E}">
        <p14:creationId xmlns:p14="http://schemas.microsoft.com/office/powerpoint/2010/main" val="912571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The following code creates a description list of two terms and </a:t>
            </a:r>
            <a:r>
              <a:rPr lang="en-US" dirty="0"/>
              <a:t>definitions:</a:t>
            </a:r>
            <a:endParaRPr lang="en-IN" dirty="0"/>
          </a:p>
          <a:p>
            <a:pPr marL="457200" lvl="1" indent="0">
              <a:buNone/>
            </a:pPr>
            <a:r>
              <a:rPr lang="en-US" dirty="0"/>
              <a:t>&lt;dl&gt;</a:t>
            </a:r>
          </a:p>
          <a:p>
            <a:pPr marL="914400" lvl="2" indent="0">
              <a:buNone/>
            </a:pPr>
            <a:r>
              <a:rPr lang="en-US" sz="2400" dirty="0"/>
              <a:t>&lt;dt&gt;First term&lt;/dt&gt;</a:t>
            </a:r>
          </a:p>
          <a:p>
            <a:pPr marL="914400" lvl="2" indent="0">
              <a:buNone/>
            </a:pPr>
            <a:r>
              <a:rPr lang="en-US" sz="2400" dirty="0"/>
              <a:t>&lt;dd&gt;First definition&lt;/dd&gt;</a:t>
            </a:r>
          </a:p>
          <a:p>
            <a:pPr marL="914400" lvl="2" indent="0">
              <a:buNone/>
            </a:pPr>
            <a:endParaRPr lang="en-US" sz="2400" dirty="0"/>
          </a:p>
          <a:p>
            <a:pPr marL="914400" lvl="2" indent="0">
              <a:buNone/>
            </a:pPr>
            <a:r>
              <a:rPr lang="en-US" sz="2400" dirty="0"/>
              <a:t>&lt;dt&gt;Second term&lt;/dt&gt;</a:t>
            </a:r>
          </a:p>
          <a:p>
            <a:pPr marL="914400" lvl="2" indent="0">
              <a:buNone/>
            </a:pPr>
            <a:r>
              <a:rPr lang="en-US" sz="2400" dirty="0"/>
              <a:t>&lt;dd&gt;Second definition – part 1&lt;/dd&gt;</a:t>
            </a:r>
          </a:p>
          <a:p>
            <a:pPr marL="914400" lvl="2" indent="0">
              <a:buNone/>
            </a:pPr>
            <a:r>
              <a:rPr lang="en-US" sz="2400" dirty="0"/>
              <a:t>&lt;dd&gt;Second definition – part 2&lt;/dd&gt;</a:t>
            </a:r>
          </a:p>
          <a:p>
            <a:pPr marL="457200" lvl="1" indent="0">
              <a:buNone/>
            </a:pPr>
            <a:r>
              <a:rPr lang="en-US" dirty="0"/>
              <a:t>&lt;/dl&gt;</a:t>
            </a:r>
            <a:endParaRPr lang="en-IN" dirty="0"/>
          </a:p>
          <a:p>
            <a:endParaRPr lang="en-US" dirty="0"/>
          </a:p>
        </p:txBody>
      </p:sp>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US" b="1" dirty="0"/>
              <a:t>Adding Lists  </a:t>
            </a:r>
          </a:p>
        </p:txBody>
      </p:sp>
    </p:spTree>
    <p:extLst>
      <p:ext uri="{BB962C8B-B14F-4D97-AF65-F5344CB8AC3E}">
        <p14:creationId xmlns:p14="http://schemas.microsoft.com/office/powerpoint/2010/main" val="121728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Figure 3–52 shows an example of a description list.&#10;">
            <a:extLst>
              <a:ext uri="{FF2B5EF4-FFF2-40B4-BE49-F238E27FC236}">
                <a16:creationId xmlns:a16="http://schemas.microsoft.com/office/drawing/2014/main" id="{A953BF8A-A74D-43B8-AF2D-F61356F392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600200"/>
            <a:ext cx="7755212" cy="3581400"/>
          </a:xfrm>
        </p:spPr>
      </p:pic>
      <p:sp>
        <p:nvSpPr>
          <p:cNvPr id="3" name="Footer Placeholder 2"/>
          <p:cNvSpPr>
            <a:spLocks noGrp="1"/>
          </p:cNvSpPr>
          <p:nvPr>
            <p:ph type="ftr" sz="quarter" idx="11"/>
          </p:nvPr>
        </p:nvSpPr>
        <p:spPr/>
        <p:txBody>
          <a:bodyPr/>
          <a:lstStyle/>
          <a:p>
            <a:r>
              <a:rPr lang="en-US" dirty="0"/>
              <a:t>Minnick. Responsive Web Design with HTML and CSS, 9th Edition. © 2021 Cengage. All Rights Reserved. May not be scanned, copied or duplicated, or posted to a publicly accessible website, in whole or in part.</a:t>
            </a:r>
          </a:p>
        </p:txBody>
      </p:sp>
      <p:sp>
        <p:nvSpPr>
          <p:cNvPr id="5" name="Title 4"/>
          <p:cNvSpPr>
            <a:spLocks noGrp="1"/>
          </p:cNvSpPr>
          <p:nvPr>
            <p:ph type="title"/>
          </p:nvPr>
        </p:nvSpPr>
        <p:spPr/>
        <p:txBody>
          <a:bodyPr>
            <a:normAutofit/>
          </a:bodyPr>
          <a:lstStyle/>
          <a:p>
            <a:r>
              <a:rPr lang="en-US" b="1" dirty="0"/>
              <a:t>Adding Lists  </a:t>
            </a:r>
          </a:p>
        </p:txBody>
      </p:sp>
      <p:sp>
        <p:nvSpPr>
          <p:cNvPr id="6" name="Text Placeholder 5">
            <a:extLst>
              <a:ext uri="{FF2B5EF4-FFF2-40B4-BE49-F238E27FC236}">
                <a16:creationId xmlns:a16="http://schemas.microsoft.com/office/drawing/2014/main" id="{C56D4F3C-7C70-40C2-9BDD-06630020D5D3}"/>
              </a:ext>
            </a:extLst>
          </p:cNvPr>
          <p:cNvSpPr>
            <a:spLocks noGrp="1"/>
          </p:cNvSpPr>
          <p:nvPr>
            <p:ph type="body" sz="quarter" idx="4294967295"/>
          </p:nvPr>
        </p:nvSpPr>
        <p:spPr>
          <a:xfrm>
            <a:off x="9915525" y="5284788"/>
            <a:ext cx="2276475" cy="365125"/>
          </a:xfrm>
        </p:spPr>
        <p:txBody>
          <a:bodyPr>
            <a:normAutofit lnSpcReduction="10000"/>
          </a:bodyPr>
          <a:lstStyle/>
          <a:p>
            <a:r>
              <a:rPr lang="en-US" dirty="0"/>
              <a:t>Figure 3–52 </a:t>
            </a:r>
          </a:p>
        </p:txBody>
      </p:sp>
    </p:spTree>
    <p:extLst>
      <p:ext uri="{BB962C8B-B14F-4D97-AF65-F5344CB8AC3E}">
        <p14:creationId xmlns:p14="http://schemas.microsoft.com/office/powerpoint/2010/main" val="1667362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AABB31-08A3-4947-9C56-D4A3053FEA45}"/>
              </a:ext>
            </a:extLst>
          </p:cNvPr>
          <p:cNvSpPr>
            <a:spLocks noGrp="1"/>
          </p:cNvSpPr>
          <p:nvPr>
            <p:ph idx="1"/>
          </p:nvPr>
        </p:nvSpPr>
        <p:spPr/>
        <p:txBody>
          <a:bodyPr/>
          <a:lstStyle/>
          <a:p>
            <a:r>
              <a:rPr lang="en-US" dirty="0"/>
              <a:t>Many businesses include a location map embedded within their website </a:t>
            </a:r>
          </a:p>
          <a:p>
            <a:pPr lvl="1"/>
            <a:r>
              <a:rPr lang="en-US" dirty="0"/>
              <a:t>Gives visitors a clear view of the business location</a:t>
            </a:r>
          </a:p>
          <a:p>
            <a:r>
              <a:rPr lang="en-US" dirty="0"/>
              <a:t>Websites such as maps.google.com and mapquest.com provide online maps</a:t>
            </a:r>
          </a:p>
          <a:p>
            <a:pPr lvl="1"/>
            <a:r>
              <a:rPr lang="en-US" dirty="0"/>
              <a:t>Web developers can visit an online map, enter an address, and then obtain the required code to embed the online map directly within a webpage</a:t>
            </a:r>
          </a:p>
          <a:p>
            <a:pPr lvl="1"/>
            <a:r>
              <a:rPr lang="en-US" dirty="0">
                <a:solidFill>
                  <a:srgbClr val="0070C0"/>
                </a:solidFill>
                <a:hlinkClick r:id="rId2">
                  <a:extLst>
                    <a:ext uri="{A12FA001-AC4F-418D-AE19-62706E023703}">
                      <ahyp:hlinkClr xmlns:ahyp="http://schemas.microsoft.com/office/drawing/2018/hyperlinkcolor" val="tx"/>
                    </a:ext>
                  </a:extLst>
                </a:hlinkClick>
              </a:rPr>
              <a:t>https://google-map-generator.com/</a:t>
            </a:r>
            <a:r>
              <a:rPr lang="en-US" dirty="0">
                <a:solidFill>
                  <a:srgbClr val="0070C0"/>
                </a:solidFill>
              </a:rPr>
              <a:t> </a:t>
            </a:r>
          </a:p>
        </p:txBody>
      </p:sp>
      <p:sp>
        <p:nvSpPr>
          <p:cNvPr id="3" name="Footer Placeholder 2">
            <a:extLst>
              <a:ext uri="{FF2B5EF4-FFF2-40B4-BE49-F238E27FC236}">
                <a16:creationId xmlns:a16="http://schemas.microsoft.com/office/drawing/2014/main" id="{06C7C31B-32C6-48B9-839E-5FB01BDC7D59}"/>
              </a:ext>
            </a:extLst>
          </p:cNvPr>
          <p:cNvSpPr>
            <a:spLocks noGrp="1"/>
          </p:cNvSpPr>
          <p:nvPr>
            <p:ph type="ftr" sz="quarter" idx="11"/>
          </p:nvPr>
        </p:nvSpPr>
        <p:spPr/>
        <p:txBody>
          <a:body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4" name="Title 3">
            <a:extLst>
              <a:ext uri="{FF2B5EF4-FFF2-40B4-BE49-F238E27FC236}">
                <a16:creationId xmlns:a16="http://schemas.microsoft.com/office/drawing/2014/main" id="{05D3558B-2930-47E5-952D-2C2D4C6F04FB}"/>
              </a:ext>
            </a:extLst>
          </p:cNvPr>
          <p:cNvSpPr>
            <a:spLocks noGrp="1"/>
          </p:cNvSpPr>
          <p:nvPr>
            <p:ph type="title"/>
          </p:nvPr>
        </p:nvSpPr>
        <p:spPr/>
        <p:txBody>
          <a:bodyPr>
            <a:normAutofit/>
          </a:bodyPr>
          <a:lstStyle/>
          <a:p>
            <a:r>
              <a:rPr lang="en-US" b="1" dirty="0"/>
              <a:t>Embedding a Map </a:t>
            </a:r>
          </a:p>
        </p:txBody>
      </p:sp>
    </p:spTree>
    <p:extLst>
      <p:ext uri="{BB962C8B-B14F-4D97-AF65-F5344CB8AC3E}">
        <p14:creationId xmlns:p14="http://schemas.microsoft.com/office/powerpoint/2010/main" val="548024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Figure 3–67 displays the online map for New York, NY provided by Google Maps. &#10;">
            <a:extLst>
              <a:ext uri="{FF2B5EF4-FFF2-40B4-BE49-F238E27FC236}">
                <a16:creationId xmlns:a16="http://schemas.microsoft.com/office/drawing/2014/main" id="{B1A3145B-38B4-42C1-BE03-D9A0229CF5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000" y="1035844"/>
            <a:ext cx="3657600" cy="1993900"/>
          </a:xfrm>
        </p:spPr>
      </p:pic>
      <p:sp>
        <p:nvSpPr>
          <p:cNvPr id="3" name="Footer Placeholder 2">
            <a:extLst>
              <a:ext uri="{FF2B5EF4-FFF2-40B4-BE49-F238E27FC236}">
                <a16:creationId xmlns:a16="http://schemas.microsoft.com/office/drawing/2014/main" id="{06C7C31B-32C6-48B9-839E-5FB01BDC7D59}"/>
              </a:ext>
            </a:extLst>
          </p:cNvPr>
          <p:cNvSpPr>
            <a:spLocks noGrp="1"/>
          </p:cNvSpPr>
          <p:nvPr>
            <p:ph type="ftr" sz="quarter" idx="11"/>
          </p:nvPr>
        </p:nvSpPr>
        <p:spPr/>
        <p:txBody>
          <a:body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4" name="Title 3">
            <a:extLst>
              <a:ext uri="{FF2B5EF4-FFF2-40B4-BE49-F238E27FC236}">
                <a16:creationId xmlns:a16="http://schemas.microsoft.com/office/drawing/2014/main" id="{05D3558B-2930-47E5-952D-2C2D4C6F04FB}"/>
              </a:ext>
            </a:extLst>
          </p:cNvPr>
          <p:cNvSpPr>
            <a:spLocks noGrp="1"/>
          </p:cNvSpPr>
          <p:nvPr>
            <p:ph type="title"/>
          </p:nvPr>
        </p:nvSpPr>
        <p:spPr/>
        <p:txBody>
          <a:bodyPr>
            <a:normAutofit/>
          </a:bodyPr>
          <a:lstStyle/>
          <a:p>
            <a:r>
              <a:rPr lang="en-US" b="1" dirty="0"/>
              <a:t>Embedding a Map </a:t>
            </a:r>
            <a:endParaRPr lang="en-US" dirty="0"/>
          </a:p>
        </p:txBody>
      </p:sp>
      <p:sp>
        <p:nvSpPr>
          <p:cNvPr id="7" name="Text Placeholder 6">
            <a:extLst>
              <a:ext uri="{FF2B5EF4-FFF2-40B4-BE49-F238E27FC236}">
                <a16:creationId xmlns:a16="http://schemas.microsoft.com/office/drawing/2014/main" id="{D41FE68E-5BD6-4297-A85D-2C4072948B96}"/>
              </a:ext>
            </a:extLst>
          </p:cNvPr>
          <p:cNvSpPr>
            <a:spLocks noGrp="1"/>
          </p:cNvSpPr>
          <p:nvPr>
            <p:ph type="body" sz="quarter" idx="4294967295"/>
          </p:nvPr>
        </p:nvSpPr>
        <p:spPr>
          <a:xfrm>
            <a:off x="9601200" y="5334000"/>
            <a:ext cx="2590800" cy="406400"/>
          </a:xfrm>
        </p:spPr>
        <p:txBody>
          <a:bodyPr>
            <a:normAutofit/>
          </a:bodyPr>
          <a:lstStyle/>
          <a:p>
            <a:r>
              <a:rPr lang="en-US" dirty="0"/>
              <a:t>Figure 3–67, 68, 69</a:t>
            </a:r>
          </a:p>
        </p:txBody>
      </p:sp>
      <p:pic>
        <p:nvPicPr>
          <p:cNvPr id="6" name="Content Placeholder 5" descr="Figure 3–68 displays a screenshot of the Share options provided by Google Maps. ">
            <a:extLst>
              <a:ext uri="{FF2B5EF4-FFF2-40B4-BE49-F238E27FC236}">
                <a16:creationId xmlns:a16="http://schemas.microsoft.com/office/drawing/2014/main" id="{BD6FD460-EB48-FA40-BA13-1D665DDBA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3800" y="2094548"/>
            <a:ext cx="3657600" cy="1828800"/>
          </a:xfrm>
          <a:prstGeom prst="rect">
            <a:avLst/>
          </a:prstGeom>
        </p:spPr>
      </p:pic>
      <p:pic>
        <p:nvPicPr>
          <p:cNvPr id="8" name="Content Placeholder 5" descr="Figure 3–69 displays a screenshot of the embed a map options.">
            <a:extLst>
              <a:ext uri="{FF2B5EF4-FFF2-40B4-BE49-F238E27FC236}">
                <a16:creationId xmlns:a16="http://schemas.microsoft.com/office/drawing/2014/main" id="{19C95988-853E-3047-95C2-3A1EB5A92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3213100"/>
            <a:ext cx="3657600" cy="2527300"/>
          </a:xfrm>
          <a:prstGeom prst="rect">
            <a:avLst/>
          </a:prstGeom>
        </p:spPr>
      </p:pic>
    </p:spTree>
    <p:extLst>
      <p:ext uri="{BB962C8B-B14F-4D97-AF65-F5344CB8AC3E}">
        <p14:creationId xmlns:p14="http://schemas.microsoft.com/office/powerpoint/2010/main" val="1134378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71194" y="4267201"/>
            <a:ext cx="5520806"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p:txBody>
          <a:bodyPr>
            <a:normAutofit/>
          </a:bodyPr>
          <a:lstStyle/>
          <a:p>
            <a:pPr marL="228600" indent="-228600" defTabSz="914400" fontAlgn="base">
              <a:buClrTx/>
              <a:buSzTx/>
              <a:buFont typeface="Arial" panose="020B0604020202020204" pitchFamily="34" charset="0"/>
              <a:buChar char="•"/>
            </a:pPr>
            <a:r>
              <a:rPr lang="en-US" sz="2800" dirty="0">
                <a:solidFill>
                  <a:srgbClr val="000000"/>
                </a:solidFill>
                <a:latin typeface="Arial" panose="020B0604020202020204" pitchFamily="34" charset="0"/>
              </a:rPr>
              <a:t>Focus on organising the content and flow of the website into a logical structure</a:t>
            </a:r>
          </a:p>
          <a:p>
            <a:pPr marL="228600" indent="-228600" defTabSz="914400" fontAlgn="base">
              <a:buClrTx/>
              <a:buSzTx/>
              <a:buFont typeface="Arial" panose="020B0604020202020204" pitchFamily="34" charset="0"/>
              <a:buChar char="•"/>
            </a:pPr>
            <a:r>
              <a:rPr lang="en-US" sz="2800" dirty="0">
                <a:solidFill>
                  <a:srgbClr val="000000"/>
                </a:solidFill>
                <a:latin typeface="Arial" panose="020B0604020202020204" pitchFamily="34" charset="0"/>
              </a:rPr>
              <a:t>Make a list of all the bits and pieces of the site and start arranging them into groups</a:t>
            </a:r>
          </a:p>
          <a:p>
            <a:pPr marL="628650" lvl="2" defTabSz="914400" fontAlgn="base">
              <a:buClrTx/>
              <a:buSzTx/>
              <a:buFont typeface="Arial" panose="020B0604020202020204" pitchFamily="34" charset="0"/>
              <a:buChar char="•"/>
            </a:pPr>
            <a:r>
              <a:rPr lang="en-US" sz="2600" dirty="0">
                <a:solidFill>
                  <a:srgbClr val="000000"/>
                </a:solidFill>
                <a:latin typeface="Arial" panose="020B0604020202020204" pitchFamily="34" charset="0"/>
              </a:rPr>
              <a:t>Use paper, sticky notes or a whiteboard – </a:t>
            </a:r>
            <a:br>
              <a:rPr lang="en-US" sz="2600" dirty="0">
                <a:solidFill>
                  <a:srgbClr val="000000"/>
                </a:solidFill>
                <a:latin typeface="Arial" panose="020B0604020202020204" pitchFamily="34" charset="0"/>
              </a:rPr>
            </a:br>
            <a:r>
              <a:rPr lang="en-US" sz="2600" dirty="0">
                <a:solidFill>
                  <a:srgbClr val="000000"/>
                </a:solidFill>
                <a:latin typeface="Arial" panose="020B0604020202020204" pitchFamily="34" charset="0"/>
              </a:rPr>
              <a:t>or a digital tool that lets you move things easily</a:t>
            </a:r>
          </a:p>
          <a:p>
            <a:pPr marL="228600" indent="-228600" defTabSz="914400" fontAlgn="base">
              <a:buClrTx/>
              <a:buSzTx/>
              <a:buFont typeface="Arial" panose="020B0604020202020204" pitchFamily="34" charset="0"/>
              <a:buChar char="•"/>
            </a:pPr>
            <a:r>
              <a:rPr lang="en-US" sz="2800" dirty="0">
                <a:solidFill>
                  <a:srgbClr val="000000"/>
                </a:solidFill>
                <a:latin typeface="Arial" panose="020B0604020202020204" pitchFamily="34" charset="0"/>
              </a:rPr>
              <a:t>Turn this into a flowchart</a:t>
            </a:r>
          </a:p>
          <a:p>
            <a:pPr marL="628650" lvl="2" defTabSz="914400" fontAlgn="base">
              <a:buClrTx/>
              <a:buSzTx/>
              <a:buFont typeface="Arial" panose="020B0604020202020204" pitchFamily="34" charset="0"/>
              <a:buChar char="•"/>
            </a:pPr>
            <a:r>
              <a:rPr lang="en-US" sz="2600" dirty="0">
                <a:solidFill>
                  <a:srgbClr val="000000"/>
                </a:solidFill>
                <a:latin typeface="Arial" panose="020B0604020202020204" pitchFamily="34" charset="0"/>
              </a:rPr>
              <a:t>Every box is a page </a:t>
            </a:r>
          </a:p>
          <a:p>
            <a:pPr marL="628650" lvl="2" defTabSz="914400" fontAlgn="base">
              <a:buClrTx/>
              <a:buSzTx/>
              <a:buFont typeface="Arial" panose="020B0604020202020204" pitchFamily="34" charset="0"/>
              <a:buChar char="•"/>
            </a:pPr>
            <a:r>
              <a:rPr lang="en-US" sz="2600" dirty="0">
                <a:solidFill>
                  <a:srgbClr val="000000"/>
                </a:solidFill>
                <a:latin typeface="Arial" panose="020B0604020202020204" pitchFamily="34" charset="0"/>
              </a:rPr>
              <a:t>Every line (arrow) is a link</a:t>
            </a:r>
          </a:p>
          <a:p>
            <a:pPr marL="628650" lvl="2" defTabSz="914400" fontAlgn="base">
              <a:buClrTx/>
              <a:buSzTx/>
              <a:buFont typeface="Arial" panose="020B0604020202020204" pitchFamily="34" charset="0"/>
              <a:buChar char="•"/>
            </a:pPr>
            <a:r>
              <a:rPr lang="en-US" sz="2600" dirty="0">
                <a:solidFill>
                  <a:srgbClr val="000000"/>
                </a:solidFill>
                <a:latin typeface="Arial" panose="020B0604020202020204" pitchFamily="34" charset="0"/>
              </a:rPr>
              <a:t>The order matches the site</a:t>
            </a:r>
          </a:p>
        </p:txBody>
      </p:sp>
      <p:sp>
        <p:nvSpPr>
          <p:cNvPr id="2" name="Title 1"/>
          <p:cNvSpPr>
            <a:spLocks noGrp="1"/>
          </p:cNvSpPr>
          <p:nvPr>
            <p:ph type="title"/>
          </p:nvPr>
        </p:nvSpPr>
        <p:spPr/>
        <p:txBody>
          <a:bodyPr>
            <a:normAutofit/>
          </a:bodyPr>
          <a:lstStyle/>
          <a:p>
            <a:r>
              <a:rPr lang="en-GB" sz="2900" b="1" dirty="0">
                <a:solidFill>
                  <a:schemeClr val="tx1">
                    <a:lumMod val="50000"/>
                  </a:schemeClr>
                </a:solidFill>
              </a:rPr>
              <a:t>Information Architecture (IA)</a:t>
            </a:r>
          </a:p>
        </p:txBody>
      </p:sp>
      <p:sp>
        <p:nvSpPr>
          <p:cNvPr id="5" name="Slide Number Placeholder 4"/>
          <p:cNvSpPr>
            <a:spLocks noGrp="1"/>
          </p:cNvSpPr>
          <p:nvPr>
            <p:ph type="sldNum" sz="quarter" idx="4294967295"/>
          </p:nvPr>
        </p:nvSpPr>
        <p:spPr>
          <a:xfrm>
            <a:off x="11507788" y="6042025"/>
            <a:ext cx="684212" cy="365125"/>
          </a:xfrm>
        </p:spPr>
        <p:txBody>
          <a:bodyPr/>
          <a:lstStyle/>
          <a:p>
            <a:pPr>
              <a:defRPr/>
            </a:pPr>
            <a:fld id="{45FF1A5C-C756-F14D-8A29-04516FAB3B4B}" type="slidenum">
              <a:rPr lang="en-US" smtClean="0"/>
              <a:pPr>
                <a:defRPr/>
              </a:pPr>
              <a:t>5</a:t>
            </a:fld>
            <a:endParaRPr lang="en-US"/>
          </a:p>
        </p:txBody>
      </p:sp>
    </p:spTree>
    <p:extLst>
      <p:ext uri="{BB962C8B-B14F-4D97-AF65-F5344CB8AC3E}">
        <p14:creationId xmlns:p14="http://schemas.microsoft.com/office/powerpoint/2010/main" val="3707233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A2EDD-3462-454A-B44B-B657C466D234}"/>
              </a:ext>
            </a:extLst>
          </p:cNvPr>
          <p:cNvSpPr>
            <a:spLocks noGrp="1"/>
          </p:cNvSpPr>
          <p:nvPr>
            <p:ph idx="1"/>
          </p:nvPr>
        </p:nvSpPr>
        <p:spPr/>
        <p:txBody>
          <a:bodyPr/>
          <a:lstStyle/>
          <a:p>
            <a:r>
              <a:rPr lang="en-US" dirty="0"/>
              <a:t>In this chapter, you learned about:</a:t>
            </a:r>
          </a:p>
          <a:p>
            <a:pPr lvl="1"/>
            <a:r>
              <a:rPr lang="en-US" dirty="0"/>
              <a:t>Creating many types of hyperlinks</a:t>
            </a:r>
          </a:p>
          <a:p>
            <a:pPr lvl="1"/>
            <a:r>
              <a:rPr lang="en-US" dirty="0"/>
              <a:t>Inserting new HTML elements, including div elements, image elements, headings, and lists</a:t>
            </a:r>
          </a:p>
        </p:txBody>
      </p:sp>
      <p:sp>
        <p:nvSpPr>
          <p:cNvPr id="3" name="Footer Placeholder 2">
            <a:extLst>
              <a:ext uri="{FF2B5EF4-FFF2-40B4-BE49-F238E27FC236}">
                <a16:creationId xmlns:a16="http://schemas.microsoft.com/office/drawing/2014/main" id="{C95B1C83-EFB0-4A5B-B25A-F776F1B00E63}"/>
              </a:ext>
            </a:extLst>
          </p:cNvPr>
          <p:cNvSpPr>
            <a:spLocks noGrp="1"/>
          </p:cNvSpPr>
          <p:nvPr>
            <p:ph type="ftr" sz="quarter" idx="11"/>
          </p:nvPr>
        </p:nvSpPr>
        <p:spPr/>
        <p:txBody>
          <a:bodyPr/>
          <a:lstStyle/>
          <a:p>
            <a:pPr>
              <a:defRPr/>
            </a:pPr>
            <a:r>
              <a:rPr lang="en-US" dirty="0">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p>
        </p:txBody>
      </p:sp>
      <p:sp>
        <p:nvSpPr>
          <p:cNvPr id="4" name="Title 3">
            <a:extLst>
              <a:ext uri="{FF2B5EF4-FFF2-40B4-BE49-F238E27FC236}">
                <a16:creationId xmlns:a16="http://schemas.microsoft.com/office/drawing/2014/main" id="{8117BDD1-44EF-4A9D-A65D-7F2A03B6815D}"/>
              </a:ext>
            </a:extLst>
          </p:cNvPr>
          <p:cNvSpPr>
            <a:spLocks noGrp="1"/>
          </p:cNvSpPr>
          <p:nvPr>
            <p:ph type="title"/>
          </p:nvPr>
        </p:nvSpPr>
        <p:spPr/>
        <p:txBody>
          <a:bodyPr>
            <a:normAutofit/>
          </a:bodyPr>
          <a:lstStyle/>
          <a:p>
            <a:r>
              <a:rPr lang="en-US" b="1" dirty="0"/>
              <a:t>Chapter Summary</a:t>
            </a:r>
          </a:p>
        </p:txBody>
      </p:sp>
    </p:spTree>
    <p:extLst>
      <p:ext uri="{BB962C8B-B14F-4D97-AF65-F5344CB8AC3E}">
        <p14:creationId xmlns:p14="http://schemas.microsoft.com/office/powerpoint/2010/main" val="205042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EB03C-7FB0-FF4C-95BD-53F690BF781B}"/>
              </a:ext>
            </a:extLst>
          </p:cNvPr>
          <p:cNvSpPr>
            <a:spLocks noGrp="1"/>
          </p:cNvSpPr>
          <p:nvPr>
            <p:ph type="title"/>
          </p:nvPr>
        </p:nvSpPr>
        <p:spPr/>
        <p:txBody>
          <a:bodyPr/>
          <a:lstStyle/>
          <a:p>
            <a:r>
              <a:rPr lang="en-US" dirty="0"/>
              <a:t>Planning should be useful</a:t>
            </a:r>
          </a:p>
        </p:txBody>
      </p:sp>
      <p:pic>
        <p:nvPicPr>
          <p:cNvPr id="13" name="Picture 12" descr="Engineering drawing&#10;&#10;Description automatically generated">
            <a:extLst>
              <a:ext uri="{FF2B5EF4-FFF2-40B4-BE49-F238E27FC236}">
                <a16:creationId xmlns:a16="http://schemas.microsoft.com/office/drawing/2014/main" id="{430B9CEC-4BE3-8E42-BF1C-B5D308DBB52F}"/>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tretch>
            <a:fillRect/>
          </a:stretch>
        </p:blipFill>
        <p:spPr>
          <a:xfrm>
            <a:off x="789608" y="983733"/>
            <a:ext cx="7848599" cy="5240921"/>
          </a:xfrm>
          <a:prstGeom prst="rect">
            <a:avLst/>
          </a:prstGeom>
        </p:spPr>
      </p:pic>
      <p:pic>
        <p:nvPicPr>
          <p:cNvPr id="9" name="Picture 8" descr="Engineering drawing&#10;&#10;Description automatically generated">
            <a:extLst>
              <a:ext uri="{FF2B5EF4-FFF2-40B4-BE49-F238E27FC236}">
                <a16:creationId xmlns:a16="http://schemas.microsoft.com/office/drawing/2014/main" id="{9FF3BB3C-3A77-2049-BBEC-8C3BAC6B5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09" y="996590"/>
            <a:ext cx="7848600" cy="5240922"/>
          </a:xfrm>
          <a:prstGeom prst="rect">
            <a:avLst/>
          </a:prstGeom>
        </p:spPr>
      </p:pic>
      <p:pic>
        <p:nvPicPr>
          <p:cNvPr id="15" name="Picture 14" descr="A picture containing indoor, white&#10;&#10;Description automatically generated">
            <a:extLst>
              <a:ext uri="{FF2B5EF4-FFF2-40B4-BE49-F238E27FC236}">
                <a16:creationId xmlns:a16="http://schemas.microsoft.com/office/drawing/2014/main" id="{6020A349-2A3C-5E42-A71A-26A69B44C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606" y="983732"/>
            <a:ext cx="11402394" cy="5088365"/>
          </a:xfrm>
          <a:prstGeom prst="rect">
            <a:avLst/>
          </a:prstGeom>
        </p:spPr>
      </p:pic>
      <p:sp>
        <p:nvSpPr>
          <p:cNvPr id="3" name="Footer Placeholder 2">
            <a:extLst>
              <a:ext uri="{FF2B5EF4-FFF2-40B4-BE49-F238E27FC236}">
                <a16:creationId xmlns:a16="http://schemas.microsoft.com/office/drawing/2014/main" id="{160F645D-6D32-F14F-B320-4C72176E0CEA}"/>
              </a:ext>
            </a:extLst>
          </p:cNvPr>
          <p:cNvSpPr>
            <a:spLocks noGrp="1"/>
          </p:cNvSpPr>
          <p:nvPr>
            <p:ph type="ftr" sz="quarter" idx="11"/>
          </p:nvPr>
        </p:nvSpPr>
        <p:spPr/>
        <p:txBody>
          <a:bodyPr/>
          <a:lstStyle/>
          <a:p>
            <a:pPr>
              <a:defRPr/>
            </a:pPr>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spTree>
    <p:extLst>
      <p:ext uri="{BB962C8B-B14F-4D97-AF65-F5344CB8AC3E}">
        <p14:creationId xmlns:p14="http://schemas.microsoft.com/office/powerpoint/2010/main" val="3654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228600" defTabSz="914400" fontAlgn="base">
              <a:lnSpc>
                <a:spcPct val="90000"/>
              </a:lnSpc>
              <a:buClrTx/>
              <a:buSzTx/>
              <a:buFont typeface="Arial" panose="020B0604020202020204" pitchFamily="34" charset="0"/>
              <a:buChar char="•"/>
            </a:pPr>
            <a:r>
              <a:rPr lang="en-GB" sz="2400" dirty="0">
                <a:solidFill>
                  <a:srgbClr val="000000"/>
                </a:solidFill>
                <a:latin typeface="Arial" panose="020B0604020202020204" pitchFamily="34" charset="0"/>
              </a:rPr>
              <a:t>Use… </a:t>
            </a:r>
            <a:r>
              <a:rPr lang="en-GB" sz="3600" dirty="0">
                <a:solidFill>
                  <a:schemeClr val="accent5">
                    <a:lumMod val="75000"/>
                  </a:schemeClr>
                </a:solidFill>
                <a:latin typeface="Arial" panose="020B0604020202020204" pitchFamily="34" charset="0"/>
              </a:rPr>
              <a:t>paper!</a:t>
            </a:r>
            <a:endParaRPr lang="en-GB" sz="2400" dirty="0">
              <a:solidFill>
                <a:schemeClr val="accent5">
                  <a:lumMod val="75000"/>
                </a:schemeClr>
              </a:solidFill>
              <a:latin typeface="Arial" panose="020B0604020202020204" pitchFamily="34" charset="0"/>
            </a:endParaRPr>
          </a:p>
          <a:p>
            <a:pPr marL="800100" lvl="1" indent="-228600" defTabSz="914400" fontAlgn="base">
              <a:lnSpc>
                <a:spcPct val="90000"/>
              </a:lnSpc>
              <a:buClrTx/>
              <a:buSzTx/>
              <a:buFont typeface="Arial" panose="020B0604020202020204" pitchFamily="34" charset="0"/>
              <a:buChar char="•"/>
            </a:pPr>
            <a:r>
              <a:rPr lang="en-GB" sz="2400" dirty="0">
                <a:solidFill>
                  <a:srgbClr val="000000"/>
                </a:solidFill>
                <a:latin typeface="Arial" panose="020B0604020202020204" pitchFamily="34" charset="0"/>
              </a:rPr>
              <a:t>Too easy to lose focus when using a computer</a:t>
            </a:r>
          </a:p>
          <a:p>
            <a:pPr marL="457200" indent="-228600" defTabSz="914400" fontAlgn="base">
              <a:lnSpc>
                <a:spcPct val="90000"/>
              </a:lnSpc>
              <a:buClrTx/>
              <a:buSzTx/>
              <a:buFont typeface="Arial" panose="020B0604020202020204" pitchFamily="34" charset="0"/>
              <a:buChar char="•"/>
            </a:pPr>
            <a:r>
              <a:rPr lang="en-GB" sz="2400" dirty="0">
                <a:solidFill>
                  <a:srgbClr val="000000"/>
                </a:solidFill>
                <a:latin typeface="Arial" panose="020B0604020202020204" pitchFamily="34" charset="0"/>
              </a:rPr>
              <a:t>Sketch a few possible layouts </a:t>
            </a:r>
          </a:p>
          <a:p>
            <a:pPr marL="457200" indent="-228600" defTabSz="914400" fontAlgn="base">
              <a:lnSpc>
                <a:spcPct val="90000"/>
              </a:lnSpc>
              <a:buClrTx/>
              <a:buSzTx/>
              <a:buFont typeface="Arial" panose="020B0604020202020204" pitchFamily="34" charset="0"/>
              <a:buChar char="•"/>
            </a:pPr>
            <a:r>
              <a:rPr lang="en-GB" sz="2400" dirty="0">
                <a:solidFill>
                  <a:srgbClr val="000000"/>
                </a:solidFill>
                <a:latin typeface="Arial" panose="020B0604020202020204" pitchFamily="34" charset="0"/>
              </a:rPr>
              <a:t>Use (something like) Photoshop to block out the planned areas </a:t>
            </a:r>
          </a:p>
          <a:p>
            <a:pPr marL="457200" indent="-228600" defTabSz="914400" fontAlgn="base">
              <a:lnSpc>
                <a:spcPct val="90000"/>
              </a:lnSpc>
              <a:buClrTx/>
              <a:buSzTx/>
              <a:buFont typeface="Arial" panose="020B0604020202020204" pitchFamily="34" charset="0"/>
              <a:buChar char="•"/>
            </a:pPr>
            <a:r>
              <a:rPr lang="en-GB" sz="2400" dirty="0">
                <a:solidFill>
                  <a:srgbClr val="000000"/>
                </a:solidFill>
                <a:latin typeface="Arial" panose="020B0604020202020204" pitchFamily="34" charset="0"/>
              </a:rPr>
              <a:t>Experiment with foreground and background colours </a:t>
            </a:r>
          </a:p>
          <a:p>
            <a:pPr marL="457200" indent="-228600" defTabSz="914400" fontAlgn="base">
              <a:lnSpc>
                <a:spcPct val="90000"/>
              </a:lnSpc>
              <a:buClrTx/>
              <a:buSzTx/>
              <a:buFont typeface="Arial" panose="020B0604020202020204" pitchFamily="34" charset="0"/>
              <a:buChar char="•"/>
            </a:pPr>
            <a:r>
              <a:rPr lang="en-GB" sz="2400" dirty="0">
                <a:solidFill>
                  <a:srgbClr val="000000"/>
                </a:solidFill>
                <a:latin typeface="Arial" panose="020B0604020202020204" pitchFamily="34" charset="0"/>
              </a:rPr>
              <a:t>Keep tweaking until you have a comp you can show the client</a:t>
            </a:r>
          </a:p>
        </p:txBody>
      </p:sp>
      <p:sp>
        <p:nvSpPr>
          <p:cNvPr id="2" name="Title 1"/>
          <p:cNvSpPr>
            <a:spLocks noGrp="1"/>
          </p:cNvSpPr>
          <p:nvPr>
            <p:ph type="title"/>
          </p:nvPr>
        </p:nvSpPr>
        <p:spPr/>
        <p:txBody>
          <a:bodyPr>
            <a:normAutofit/>
          </a:bodyPr>
          <a:lstStyle/>
          <a:p>
            <a:r>
              <a:rPr lang="en-US" sz="2900" b="1" dirty="0">
                <a:solidFill>
                  <a:schemeClr val="tx1">
                    <a:lumMod val="50000"/>
                  </a:schemeClr>
                </a:solidFill>
              </a:rPr>
              <a:t>Implementation – Creating a layout</a:t>
            </a:r>
          </a:p>
        </p:txBody>
      </p:sp>
      <p:sp>
        <p:nvSpPr>
          <p:cNvPr id="5" name="Slide Number Placeholder 4"/>
          <p:cNvSpPr>
            <a:spLocks noGrp="1"/>
          </p:cNvSpPr>
          <p:nvPr>
            <p:ph type="sldNum" sz="quarter" idx="4294967295"/>
          </p:nvPr>
        </p:nvSpPr>
        <p:spPr>
          <a:xfrm>
            <a:off x="11507788" y="6042025"/>
            <a:ext cx="684212" cy="365125"/>
          </a:xfrm>
        </p:spPr>
        <p:txBody>
          <a:bodyPr/>
          <a:lstStyle/>
          <a:p>
            <a:pPr>
              <a:defRPr/>
            </a:pPr>
            <a:fld id="{45FF1A5C-C756-F14D-8A29-04516FAB3B4B}" type="slidenum">
              <a:rPr lang="en-US" smtClean="0"/>
              <a:pPr>
                <a:defRPr/>
              </a:pPr>
              <a:t>7</a:t>
            </a:fld>
            <a:endParaRPr lang="en-US"/>
          </a:p>
        </p:txBody>
      </p:sp>
    </p:spTree>
    <p:extLst>
      <p:ext uri="{BB962C8B-B14F-4D97-AF65-F5344CB8AC3E}">
        <p14:creationId xmlns:p14="http://schemas.microsoft.com/office/powerpoint/2010/main" val="8055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975F96-DAE0-5546-B407-3EE14924F2FA}"/>
              </a:ext>
            </a:extLst>
          </p:cNvPr>
          <p:cNvSpPr>
            <a:spLocks noGrp="1"/>
          </p:cNvSpPr>
          <p:nvPr>
            <p:ph type="ftr" sz="quarter" idx="11"/>
          </p:nvPr>
        </p:nvSpPr>
        <p:spPr/>
        <p:txBody>
          <a:bodyPr/>
          <a:lstStyle/>
          <a:p>
            <a:pPr>
              <a:defRPr/>
            </a:pPr>
            <a:r>
              <a:rPr lang="en-US">
                <a:latin typeface="Arial" panose="020B0604020202020204" pitchFamily="34" charset="0"/>
              </a:rPr>
              <a:t>Minnick. Responsive Web Design with HTML and CSS, 9th Edition. © 2021 Cengage. All Rights Reserved. May not be scanned, copied or duplicated, or posted to a publicly accessible website, in whole or in part.</a:t>
            </a:r>
            <a:endParaRPr lang="en-US" dirty="0">
              <a:latin typeface="Arial" panose="020B0604020202020204" pitchFamily="34" charset="0"/>
            </a:endParaRPr>
          </a:p>
        </p:txBody>
      </p:sp>
      <p:pic>
        <p:nvPicPr>
          <p:cNvPr id="6" name="Content Placeholder 5" descr="Graphical user interface, website&#10;&#10;Description automatically generated">
            <a:extLst>
              <a:ext uri="{FF2B5EF4-FFF2-40B4-BE49-F238E27FC236}">
                <a16:creationId xmlns:a16="http://schemas.microsoft.com/office/drawing/2014/main" id="{2E66B77E-38BC-5046-9236-D0EE96AA3B4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0"/>
            <a:ext cx="9766300" cy="6858000"/>
          </a:xfrm>
          <a:prstGeom prst="rect">
            <a:avLst/>
          </a:prstGeom>
        </p:spPr>
      </p:pic>
      <p:pic>
        <p:nvPicPr>
          <p:cNvPr id="8" name="Picture 7" descr="Diagram&#10;&#10;Description automatically generated with low confidence">
            <a:extLst>
              <a:ext uri="{FF2B5EF4-FFF2-40B4-BE49-F238E27FC236}">
                <a16:creationId xmlns:a16="http://schemas.microsoft.com/office/drawing/2014/main" id="{3C4753CA-2690-6B47-8251-690303F6E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747250" cy="6477000"/>
          </a:xfrm>
          <a:prstGeom prst="rect">
            <a:avLst/>
          </a:prstGeom>
        </p:spPr>
      </p:pic>
    </p:spTree>
    <p:extLst>
      <p:ext uri="{BB962C8B-B14F-4D97-AF65-F5344CB8AC3E}">
        <p14:creationId xmlns:p14="http://schemas.microsoft.com/office/powerpoint/2010/main" val="29875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228600" defTabSz="914400" fontAlgn="base">
              <a:lnSpc>
                <a:spcPct val="90000"/>
              </a:lnSpc>
              <a:buClrTx/>
              <a:buSzTx/>
              <a:buFont typeface="Arial" panose="020B0604020202020204" pitchFamily="34" charset="0"/>
              <a:buChar char="•"/>
            </a:pPr>
            <a:r>
              <a:rPr lang="en-US" sz="2800" dirty="0">
                <a:solidFill>
                  <a:srgbClr val="000000"/>
                </a:solidFill>
                <a:latin typeface="Arial" panose="020B0604020202020204" pitchFamily="34" charset="0"/>
              </a:rPr>
              <a:t>Two ways of looking at it:</a:t>
            </a:r>
          </a:p>
          <a:p>
            <a:pPr marL="857250" lvl="2" defTabSz="914400" fontAlgn="base">
              <a:lnSpc>
                <a:spcPct val="90000"/>
              </a:lnSpc>
              <a:buClrTx/>
              <a:buSzTx/>
              <a:buFont typeface="Arial" panose="020B0604020202020204" pitchFamily="34" charset="0"/>
              <a:buChar char="•"/>
            </a:pPr>
            <a:r>
              <a:rPr lang="en-US" sz="2400" dirty="0">
                <a:solidFill>
                  <a:srgbClr val="0070C0"/>
                </a:solidFill>
                <a:latin typeface="Arial" panose="020B0604020202020204" pitchFamily="34" charset="0"/>
              </a:rPr>
              <a:t>Strict </a:t>
            </a:r>
            <a:r>
              <a:rPr lang="en-US" sz="2400" b="1" dirty="0">
                <a:solidFill>
                  <a:srgbClr val="0070C0"/>
                </a:solidFill>
                <a:latin typeface="Arial" panose="020B0604020202020204" pitchFamily="34" charset="0"/>
              </a:rPr>
              <a:t>usability</a:t>
            </a:r>
            <a:r>
              <a:rPr lang="en-US" sz="2400" dirty="0">
                <a:solidFill>
                  <a:srgbClr val="0070C0"/>
                </a:solidFill>
                <a:latin typeface="Arial" panose="020B0604020202020204" pitchFamily="34" charset="0"/>
              </a:rPr>
              <a:t> angle</a:t>
            </a:r>
          </a:p>
          <a:p>
            <a:pPr marL="1371600" lvl="4" defTabSz="914400" fontAlgn="base">
              <a:lnSpc>
                <a:spcPct val="90000"/>
              </a:lnSpc>
              <a:buClrTx/>
              <a:buSzTx/>
              <a:buFont typeface="Arial" panose="020B0604020202020204" pitchFamily="34" charset="0"/>
              <a:buChar char="•"/>
            </a:pPr>
            <a:r>
              <a:rPr lang="en-US" sz="2400" dirty="0">
                <a:solidFill>
                  <a:srgbClr val="000000"/>
                </a:solidFill>
                <a:latin typeface="Arial" panose="020B0604020202020204" pitchFamily="34" charset="0"/>
              </a:rPr>
              <a:t>functionality, the effective presentation of information, and efficiency</a:t>
            </a:r>
          </a:p>
          <a:p>
            <a:pPr marL="857250" lvl="2" defTabSz="914400" fontAlgn="base">
              <a:lnSpc>
                <a:spcPct val="90000"/>
              </a:lnSpc>
              <a:buClrTx/>
              <a:buSzTx/>
              <a:buFont typeface="Arial" panose="020B0604020202020204" pitchFamily="34" charset="0"/>
              <a:buChar char="•"/>
            </a:pPr>
            <a:r>
              <a:rPr lang="en-US" sz="2400" dirty="0">
                <a:solidFill>
                  <a:srgbClr val="0070C0"/>
                </a:solidFill>
                <a:latin typeface="Arial" panose="020B0604020202020204" pitchFamily="34" charset="0"/>
              </a:rPr>
              <a:t>Purely </a:t>
            </a:r>
            <a:r>
              <a:rPr lang="en-US" sz="2400" b="1" dirty="0">
                <a:solidFill>
                  <a:srgbClr val="0070C0"/>
                </a:solidFill>
                <a:latin typeface="Arial" panose="020B0604020202020204" pitchFamily="34" charset="0"/>
              </a:rPr>
              <a:t>aesthetic</a:t>
            </a:r>
            <a:r>
              <a:rPr lang="en-US" sz="2400" dirty="0">
                <a:solidFill>
                  <a:srgbClr val="0070C0"/>
                </a:solidFill>
                <a:latin typeface="Arial" panose="020B0604020202020204" pitchFamily="34" charset="0"/>
              </a:rPr>
              <a:t> perspective</a:t>
            </a:r>
          </a:p>
          <a:p>
            <a:pPr marL="1371600" lvl="4" defTabSz="914400" fontAlgn="base">
              <a:lnSpc>
                <a:spcPct val="90000"/>
              </a:lnSpc>
              <a:buClrTx/>
              <a:buSzTx/>
              <a:buFont typeface="Arial" panose="020B0604020202020204" pitchFamily="34" charset="0"/>
              <a:buChar char="•"/>
            </a:pPr>
            <a:r>
              <a:rPr lang="en-US" sz="2400" dirty="0">
                <a:solidFill>
                  <a:srgbClr val="000000"/>
                </a:solidFill>
                <a:latin typeface="Arial" panose="020B0604020202020204" pitchFamily="34" charset="0"/>
              </a:rPr>
              <a:t>artistic value and visual appeal of the design</a:t>
            </a:r>
          </a:p>
          <a:p>
            <a:pPr marL="457200" indent="-228600" defTabSz="914400" fontAlgn="base">
              <a:lnSpc>
                <a:spcPct val="90000"/>
              </a:lnSpc>
              <a:buClrTx/>
              <a:buSzTx/>
              <a:buFont typeface="Arial" panose="020B0604020202020204" pitchFamily="34" charset="0"/>
              <a:buChar char="•"/>
            </a:pPr>
            <a:endParaRPr lang="en-GB" sz="2800" dirty="0">
              <a:solidFill>
                <a:srgbClr val="000000"/>
              </a:solidFill>
              <a:latin typeface="Arial" panose="020B0604020202020204" pitchFamily="34" charset="0"/>
            </a:endParaRPr>
          </a:p>
          <a:p>
            <a:pPr marL="457200" indent="-228600" defTabSz="914400" fontAlgn="base">
              <a:lnSpc>
                <a:spcPct val="90000"/>
              </a:lnSpc>
              <a:buClrTx/>
              <a:buSzTx/>
              <a:buFont typeface="Arial" panose="020B0604020202020204" pitchFamily="34" charset="0"/>
              <a:buChar char="•"/>
            </a:pPr>
            <a:r>
              <a:rPr lang="en-GB" sz="2800" dirty="0">
                <a:solidFill>
                  <a:srgbClr val="000000"/>
                </a:solidFill>
                <a:latin typeface="Arial" panose="020B0604020202020204" pitchFamily="34" charset="0"/>
              </a:rPr>
              <a:t>Goal: </a:t>
            </a:r>
            <a:r>
              <a:rPr lang="en-GB" sz="2800" b="1" dirty="0">
                <a:solidFill>
                  <a:schemeClr val="accent5">
                    <a:lumMod val="75000"/>
                  </a:schemeClr>
                </a:solidFill>
                <a:latin typeface="Arial" panose="020B0604020202020204" pitchFamily="34" charset="0"/>
              </a:rPr>
              <a:t>maximise both </a:t>
            </a:r>
          </a:p>
          <a:p>
            <a:pPr marL="0" indent="0">
              <a:buNone/>
            </a:pPr>
            <a:endParaRPr lang="en-GB" sz="2000" dirty="0"/>
          </a:p>
        </p:txBody>
      </p:sp>
      <p:sp>
        <p:nvSpPr>
          <p:cNvPr id="2" name="Title 1"/>
          <p:cNvSpPr>
            <a:spLocks noGrp="1"/>
          </p:cNvSpPr>
          <p:nvPr>
            <p:ph type="title"/>
          </p:nvPr>
        </p:nvSpPr>
        <p:spPr/>
        <p:txBody>
          <a:bodyPr/>
          <a:lstStyle/>
          <a:p>
            <a:r>
              <a:rPr lang="en-US" sz="2900" b="1" dirty="0">
                <a:solidFill>
                  <a:schemeClr val="tx1">
                    <a:lumMod val="50000"/>
                  </a:schemeClr>
                </a:solidFill>
              </a:rPr>
              <a:t>Defining Good (&amp; Bad) Design </a:t>
            </a:r>
            <a:endParaRPr lang="en-GB" sz="2900" b="1" dirty="0">
              <a:solidFill>
                <a:schemeClr val="tx1">
                  <a:lumMod val="50000"/>
                </a:schemeClr>
              </a:solidFill>
            </a:endParaRPr>
          </a:p>
        </p:txBody>
      </p:sp>
      <p:sp>
        <p:nvSpPr>
          <p:cNvPr id="5" name="Slide Number Placeholder 4"/>
          <p:cNvSpPr>
            <a:spLocks noGrp="1"/>
          </p:cNvSpPr>
          <p:nvPr>
            <p:ph type="sldNum" sz="quarter" idx="4294967295"/>
          </p:nvPr>
        </p:nvSpPr>
        <p:spPr>
          <a:xfrm>
            <a:off x="11507788" y="6042025"/>
            <a:ext cx="684212" cy="365125"/>
          </a:xfrm>
        </p:spPr>
        <p:txBody>
          <a:bodyPr/>
          <a:lstStyle/>
          <a:p>
            <a:pPr>
              <a:defRPr/>
            </a:pPr>
            <a:fld id="{45FF1A5C-C756-F14D-8A29-04516FAB3B4B}" type="slidenum">
              <a:rPr lang="en-US" smtClean="0"/>
              <a:pPr>
                <a:defRPr/>
              </a:pPr>
              <a:t>9</a:t>
            </a:fld>
            <a:endParaRPr lang="en-US"/>
          </a:p>
        </p:txBody>
      </p:sp>
    </p:spTree>
    <p:extLst>
      <p:ext uri="{BB962C8B-B14F-4D97-AF65-F5344CB8AC3E}">
        <p14:creationId xmlns:p14="http://schemas.microsoft.com/office/powerpoint/2010/main" val="287367651"/>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64b295e-e158-430a-a9fe-95bbf17b9d7d" xsi:nil="true"/>
    <lcf76f155ced4ddcb4097134ff3c332f xmlns="0f5e39c8-e5a1-4a0d-b53f-9134be983d1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D23BF17FCDC947B8E404D646247F8D" ma:contentTypeVersion="16" ma:contentTypeDescription="Create a new document." ma:contentTypeScope="" ma:versionID="29d8ace8dc41074792c1ec8140cc849b">
  <xsd:schema xmlns:xsd="http://www.w3.org/2001/XMLSchema" xmlns:xs="http://www.w3.org/2001/XMLSchema" xmlns:p="http://schemas.microsoft.com/office/2006/metadata/properties" xmlns:ns2="0f5e39c8-e5a1-4a0d-b53f-9134be983d19" xmlns:ns3="c64b295e-e158-430a-a9fe-95bbf17b9d7d" targetNamespace="http://schemas.microsoft.com/office/2006/metadata/properties" ma:root="true" ma:fieldsID="f469e829c8e0d9e5502ef49b41822689" ns2:_="" ns3:_="">
    <xsd:import namespace="0f5e39c8-e5a1-4a0d-b53f-9134be983d19"/>
    <xsd:import namespace="c64b295e-e158-430a-a9fe-95bbf17b9d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5e39c8-e5a1-4a0d-b53f-9134be983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9026d15-0072-472a-9e8b-1e695e239e4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64b295e-e158-430a-a9fe-95bbf17b9d7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68d3613-7e1d-4cd9-9b9e-5b63bfbe3843}" ma:internalName="TaxCatchAll" ma:showField="CatchAllData" ma:web="c64b295e-e158-430a-a9fe-95bbf17b9d7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87F394-7B09-48F3-BF9F-E0381CD938FF}">
  <ds:schemaRefs>
    <ds:schemaRef ds:uri="http://purl.org/dc/dcmitype/"/>
    <ds:schemaRef ds:uri="http://schemas.microsoft.com/office/2006/documentManagement/types"/>
    <ds:schemaRef ds:uri="http://schemas.microsoft.com/office/2006/metadata/properties"/>
    <ds:schemaRef ds:uri="c64b295e-e158-430a-a9fe-95bbf17b9d7d"/>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0f5e39c8-e5a1-4a0d-b53f-9134be983d19"/>
  </ds:schemaRefs>
</ds:datastoreItem>
</file>

<file path=customXml/itemProps2.xml><?xml version="1.0" encoding="utf-8"?>
<ds:datastoreItem xmlns:ds="http://schemas.openxmlformats.org/officeDocument/2006/customXml" ds:itemID="{D8E6A176-3BE4-44D4-8152-2FF46187B5A9}"/>
</file>

<file path=customXml/itemProps3.xml><?xml version="1.0" encoding="utf-8"?>
<ds:datastoreItem xmlns:ds="http://schemas.openxmlformats.org/officeDocument/2006/customXml" ds:itemID="{9F58C441-817F-45F8-A375-6D40F41288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Word 2010</Template>
  <TotalTime>0</TotalTime>
  <Words>3814</Words>
  <Application>Microsoft Macintosh PowerPoint</Application>
  <PresentationFormat>Widescreen</PresentationFormat>
  <Paragraphs>349</Paragraphs>
  <Slides>50</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50</vt:i4>
      </vt:variant>
    </vt:vector>
  </HeadingPairs>
  <TitlesOfParts>
    <vt:vector size="62" baseType="lpstr">
      <vt:lpstr>Arial</vt:lpstr>
      <vt:lpstr>Arial</vt:lpstr>
      <vt:lpstr>Calibri</vt:lpstr>
      <vt:lpstr>Consolas</vt:lpstr>
      <vt:lpstr>Open Sans</vt:lpstr>
      <vt:lpstr>Playfair Display</vt:lpstr>
      <vt:lpstr>Summer Font</vt:lpstr>
      <vt:lpstr>Trebuchet MS</vt:lpstr>
      <vt:lpstr>Wingdings 3</vt:lpstr>
      <vt:lpstr>Office Theme</vt:lpstr>
      <vt:lpstr>Facet</vt:lpstr>
      <vt:lpstr>Custom Design</vt:lpstr>
      <vt:lpstr>PowerPoint Presentation</vt:lpstr>
      <vt:lpstr>Design Principles​ - Design Process​</vt:lpstr>
      <vt:lpstr>Discovery</vt:lpstr>
      <vt:lpstr>Exploration (using the information from the client)</vt:lpstr>
      <vt:lpstr>Information Architecture (IA)</vt:lpstr>
      <vt:lpstr>Planning should be useful</vt:lpstr>
      <vt:lpstr>Implementation – Creating a layout</vt:lpstr>
      <vt:lpstr>PowerPoint Presentation</vt:lpstr>
      <vt:lpstr>Defining Good (&amp; Bad) Design </vt:lpstr>
      <vt:lpstr>Design is about communication</vt:lpstr>
      <vt:lpstr>Cohesive Design</vt:lpstr>
      <vt:lpstr>PowerPoint Presentation</vt:lpstr>
      <vt:lpstr>How to create a cohesive design</vt:lpstr>
      <vt:lpstr>Proximity</vt:lpstr>
      <vt:lpstr>Unity – Proximity</vt:lpstr>
      <vt:lpstr>Unity – Proximity</vt:lpstr>
      <vt:lpstr>Images - Introduction </vt:lpstr>
      <vt:lpstr>Image File Formats</vt:lpstr>
      <vt:lpstr>GIF – Graphics Interchange Format </vt:lpstr>
      <vt:lpstr>JPG – Joint Photographic Experts Group </vt:lpstr>
      <vt:lpstr>JPEG Compression</vt:lpstr>
      <vt:lpstr>PNG – Portable Network Graphic</vt:lpstr>
      <vt:lpstr>PowerPoint Presentation</vt:lpstr>
      <vt:lpstr>SVG – Scalable Vector Graphic</vt:lpstr>
      <vt:lpstr>Choosing the Right Format</vt:lpstr>
      <vt:lpstr>Choosing the Right Format</vt:lpstr>
      <vt:lpstr>Image Dimensions and File Size</vt:lpstr>
      <vt:lpstr>Use Meaningful Image File Names </vt:lpstr>
      <vt:lpstr>HTML Image Tag and its Attributes</vt:lpstr>
      <vt:lpstr>HTML Image Tag and its Attributes</vt:lpstr>
      <vt:lpstr>Exploring Div Elements</vt:lpstr>
      <vt:lpstr>Div Attributes</vt:lpstr>
      <vt:lpstr>Adding Links to a Webpage</vt:lpstr>
      <vt:lpstr>Adding Links to a Webpage</vt:lpstr>
      <vt:lpstr>Anchor Element </vt:lpstr>
      <vt:lpstr>Relative Links</vt:lpstr>
      <vt:lpstr>Absolute Links </vt:lpstr>
      <vt:lpstr>Bookmarks</vt:lpstr>
      <vt:lpstr>Image Links </vt:lpstr>
      <vt:lpstr>Email Links </vt:lpstr>
      <vt:lpstr>Telephone Links </vt:lpstr>
      <vt:lpstr>Adding Lists</vt:lpstr>
      <vt:lpstr>Adding Lists</vt:lpstr>
      <vt:lpstr>Adding Lists  </vt:lpstr>
      <vt:lpstr>Adding Lists   </vt:lpstr>
      <vt:lpstr>Adding Lists  </vt:lpstr>
      <vt:lpstr>Adding Lists  </vt:lpstr>
      <vt:lpstr>Embedding a Map </vt:lpstr>
      <vt:lpstr>Embedding a Map </vt:lpstr>
      <vt:lpstr>Chapter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2019-12-08T17:16:03Z</dcterms:created>
  <dcterms:modified xsi:type="dcterms:W3CDTF">2022-02-08T07:33:13Z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0x01010060D23BF17FCDC947B8E404D646247F8D</vt:lpwstr>
  </property>
</Properties>
</file>